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2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9" r:id="rId2"/>
    <p:sldId id="291" r:id="rId3"/>
    <p:sldId id="297" r:id="rId4"/>
    <p:sldId id="359" r:id="rId5"/>
    <p:sldId id="289" r:id="rId6"/>
    <p:sldId id="262" r:id="rId7"/>
    <p:sldId id="298" r:id="rId8"/>
    <p:sldId id="266" r:id="rId9"/>
    <p:sldId id="263" r:id="rId10"/>
    <p:sldId id="265" r:id="rId11"/>
    <p:sldId id="267" r:id="rId12"/>
    <p:sldId id="268" r:id="rId13"/>
    <p:sldId id="269" r:id="rId14"/>
    <p:sldId id="360" r:id="rId15"/>
    <p:sldId id="369" r:id="rId16"/>
    <p:sldId id="271" r:id="rId17"/>
    <p:sldId id="300" r:id="rId18"/>
    <p:sldId id="370" r:id="rId19"/>
    <p:sldId id="272" r:id="rId20"/>
    <p:sldId id="273" r:id="rId21"/>
    <p:sldId id="274" r:id="rId22"/>
    <p:sldId id="275" r:id="rId23"/>
    <p:sldId id="276" r:id="rId24"/>
    <p:sldId id="277" r:id="rId25"/>
    <p:sldId id="365" r:id="rId26"/>
    <p:sldId id="367" r:id="rId27"/>
    <p:sldId id="366" r:id="rId28"/>
    <p:sldId id="371" r:id="rId29"/>
    <p:sldId id="368" r:id="rId30"/>
    <p:sldId id="279" r:id="rId31"/>
    <p:sldId id="280" r:id="rId32"/>
    <p:sldId id="374" r:id="rId33"/>
    <p:sldId id="375" r:id="rId34"/>
    <p:sldId id="376" r:id="rId35"/>
    <p:sldId id="377" r:id="rId36"/>
    <p:sldId id="373" r:id="rId37"/>
    <p:sldId id="363" r:id="rId38"/>
    <p:sldId id="282" r:id="rId39"/>
    <p:sldId id="283" r:id="rId40"/>
    <p:sldId id="258" r:id="rId41"/>
    <p:sldId id="364" r:id="rId42"/>
    <p:sldId id="284" r:id="rId43"/>
    <p:sldId id="285" r:id="rId44"/>
    <p:sldId id="286" r:id="rId45"/>
    <p:sldId id="287" r:id="rId46"/>
    <p:sldId id="288" r:id="rId47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" initials="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AE3"/>
          </a:solidFill>
        </a:fill>
      </a:tcStyle>
    </a:wholeTbl>
    <a:band2H>
      <a:tcTxStyle/>
      <a:tcStyle>
        <a:tcBdr/>
        <a:fill>
          <a:solidFill>
            <a:srgbClr val="E7EDF2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7F8"/>
          </a:solidFill>
        </a:fill>
      </a:tcStyle>
    </a:wholeTbl>
    <a:band2H>
      <a:tcTxStyle/>
      <a:tcStyle>
        <a:tcBdr/>
        <a:fill>
          <a:solidFill>
            <a:srgbClr val="E9F4F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F0CD"/>
          </a:solidFill>
        </a:fill>
      </a:tcStyle>
    </a:wholeTbl>
    <a:band2H>
      <a:tcTxStyle/>
      <a:tcStyle>
        <a:tcBdr/>
        <a:fill>
          <a:solidFill>
            <a:srgbClr val="F7F8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FD1"/>
          </a:solidFill>
        </a:fill>
      </a:tcStyle>
    </a:wholeTbl>
    <a:band2H>
      <a:tcTxStyle/>
      <a:tcStyle>
        <a:tcBdr/>
        <a:fill>
          <a:solidFill>
            <a:srgbClr val="E7E8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2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2">
              <a:alpha val="20000"/>
            </a:scheme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508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681" autoAdjust="0"/>
  </p:normalViewPr>
  <p:slideViewPr>
    <p:cSldViewPr snapToGrid="0">
      <p:cViewPr varScale="1">
        <p:scale>
          <a:sx n="115" d="100"/>
          <a:sy n="115" d="100"/>
        </p:scale>
        <p:origin x="31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 Gaelens" userId="b33a77c6d711a1a8" providerId="LiveId" clId="{7AD9609A-01AC-4A52-9BE2-AE6D464BFC6B}"/>
    <pc:docChg chg="modSld">
      <pc:chgData name="Arno Gaelens" userId="b33a77c6d711a1a8" providerId="LiveId" clId="{7AD9609A-01AC-4A52-9BE2-AE6D464BFC6B}" dt="2023-12-16T17:34:14.304" v="24" actId="20577"/>
      <pc:docMkLst>
        <pc:docMk/>
      </pc:docMkLst>
      <pc:sldChg chg="modNotesTx">
        <pc:chgData name="Arno Gaelens" userId="b33a77c6d711a1a8" providerId="LiveId" clId="{7AD9609A-01AC-4A52-9BE2-AE6D464BFC6B}" dt="2023-12-16T17:34:14.304" v="24" actId="20577"/>
        <pc:sldMkLst>
          <pc:docMk/>
          <pc:sldMk cId="2737784443" sldId="277"/>
        </pc:sldMkLst>
      </pc:sldChg>
    </pc:docChg>
  </pc:docChgLst>
  <pc:docChgLst>
    <pc:chgData name="Arno Gaelens" userId="b33a77c6d711a1a8" providerId="LiveId" clId="{57DFB62F-49EF-44BD-A1F1-57D838FA7AC8}"/>
    <pc:docChg chg="custSel modSld sldOrd">
      <pc:chgData name="Arno Gaelens" userId="b33a77c6d711a1a8" providerId="LiveId" clId="{57DFB62F-49EF-44BD-A1F1-57D838FA7AC8}" dt="2023-11-21T13:45:57.703" v="860" actId="20577"/>
      <pc:docMkLst>
        <pc:docMk/>
      </pc:docMkLst>
      <pc:sldChg chg="addSp delSp mod">
        <pc:chgData name="Arno Gaelens" userId="b33a77c6d711a1a8" providerId="LiveId" clId="{57DFB62F-49EF-44BD-A1F1-57D838FA7AC8}" dt="2023-11-21T13:15:44.311" v="30"/>
        <pc:sldMkLst>
          <pc:docMk/>
          <pc:sldMk cId="79983757" sldId="263"/>
        </pc:sldMkLst>
        <pc:inkChg chg="add del">
          <ac:chgData name="Arno Gaelens" userId="b33a77c6d711a1a8" providerId="LiveId" clId="{57DFB62F-49EF-44BD-A1F1-57D838FA7AC8}" dt="2023-11-21T13:15:44.311" v="30"/>
          <ac:inkMkLst>
            <pc:docMk/>
            <pc:sldMk cId="79983757" sldId="263"/>
            <ac:inkMk id="3" creationId="{49485E40-3FF4-4515-D49A-8348AD4095FC}"/>
          </ac:inkMkLst>
        </pc:inkChg>
      </pc:sldChg>
      <pc:sldChg chg="modNotesTx">
        <pc:chgData name="Arno Gaelens" userId="b33a77c6d711a1a8" providerId="LiveId" clId="{57DFB62F-49EF-44BD-A1F1-57D838FA7AC8}" dt="2023-11-21T13:35:37.292" v="512" actId="20577"/>
        <pc:sldMkLst>
          <pc:docMk/>
          <pc:sldMk cId="1256522296" sldId="275"/>
        </pc:sldMkLst>
      </pc:sldChg>
      <pc:sldChg chg="modNotesTx">
        <pc:chgData name="Arno Gaelens" userId="b33a77c6d711a1a8" providerId="LiveId" clId="{57DFB62F-49EF-44BD-A1F1-57D838FA7AC8}" dt="2023-11-21T13:41:49.601" v="720" actId="20577"/>
        <pc:sldMkLst>
          <pc:docMk/>
          <pc:sldMk cId="2737784443" sldId="277"/>
        </pc:sldMkLst>
      </pc:sldChg>
      <pc:sldChg chg="modSp mod">
        <pc:chgData name="Arno Gaelens" userId="b33a77c6d711a1a8" providerId="LiveId" clId="{57DFB62F-49EF-44BD-A1F1-57D838FA7AC8}" dt="2023-11-21T13:44:12.185" v="751" actId="20577"/>
        <pc:sldMkLst>
          <pc:docMk/>
          <pc:sldMk cId="2465867877" sldId="279"/>
        </pc:sldMkLst>
        <pc:spChg chg="mod">
          <ac:chgData name="Arno Gaelens" userId="b33a77c6d711a1a8" providerId="LiveId" clId="{57DFB62F-49EF-44BD-A1F1-57D838FA7AC8}" dt="2023-11-21T13:44:12.185" v="751" actId="20577"/>
          <ac:spMkLst>
            <pc:docMk/>
            <pc:sldMk cId="2465867877" sldId="279"/>
            <ac:spMk id="2" creationId="{00000000-0000-0000-0000-000000000000}"/>
          </ac:spMkLst>
        </pc:spChg>
      </pc:sldChg>
      <pc:sldChg chg="addSp modSp mod modNotesTx">
        <pc:chgData name="Arno Gaelens" userId="b33a77c6d711a1a8" providerId="LiveId" clId="{57DFB62F-49EF-44BD-A1F1-57D838FA7AC8}" dt="2023-11-21T13:09:07.108" v="24"/>
        <pc:sldMkLst>
          <pc:docMk/>
          <pc:sldMk cId="462562963" sldId="291"/>
        </pc:sldMkLst>
        <pc:grpChg chg="mod">
          <ac:chgData name="Arno Gaelens" userId="b33a77c6d711a1a8" providerId="LiveId" clId="{57DFB62F-49EF-44BD-A1F1-57D838FA7AC8}" dt="2023-11-21T13:09:07.108" v="24"/>
          <ac:grpSpMkLst>
            <pc:docMk/>
            <pc:sldMk cId="462562963" sldId="291"/>
            <ac:grpSpMk id="18" creationId="{00B12092-4807-BCD4-BC0A-D856950E3689}"/>
          </ac:grpSpMkLst>
        </pc:grpChg>
        <pc:inkChg chg="add mod">
          <ac:chgData name="Arno Gaelens" userId="b33a77c6d711a1a8" providerId="LiveId" clId="{57DFB62F-49EF-44BD-A1F1-57D838FA7AC8}" dt="2023-11-21T13:09:07.108" v="24"/>
          <ac:inkMkLst>
            <pc:docMk/>
            <pc:sldMk cId="462562963" sldId="291"/>
            <ac:inkMk id="3" creationId="{5216CCC5-4AB8-C554-0F5C-67F027899DAD}"/>
          </ac:inkMkLst>
        </pc:inkChg>
        <pc:inkChg chg="add mod">
          <ac:chgData name="Arno Gaelens" userId="b33a77c6d711a1a8" providerId="LiveId" clId="{57DFB62F-49EF-44BD-A1F1-57D838FA7AC8}" dt="2023-11-21T13:09:07.108" v="24"/>
          <ac:inkMkLst>
            <pc:docMk/>
            <pc:sldMk cId="462562963" sldId="291"/>
            <ac:inkMk id="4" creationId="{B96DEF7A-CE71-FC24-5AC7-5DBEFE0EC0E2}"/>
          </ac:inkMkLst>
        </pc:inkChg>
        <pc:inkChg chg="add mod">
          <ac:chgData name="Arno Gaelens" userId="b33a77c6d711a1a8" providerId="LiveId" clId="{57DFB62F-49EF-44BD-A1F1-57D838FA7AC8}" dt="2023-11-21T13:09:07.108" v="24"/>
          <ac:inkMkLst>
            <pc:docMk/>
            <pc:sldMk cId="462562963" sldId="291"/>
            <ac:inkMk id="5" creationId="{7781DA8B-865E-C5EB-9E96-69B1B247FC13}"/>
          </ac:inkMkLst>
        </pc:inkChg>
        <pc:inkChg chg="add mod">
          <ac:chgData name="Arno Gaelens" userId="b33a77c6d711a1a8" providerId="LiveId" clId="{57DFB62F-49EF-44BD-A1F1-57D838FA7AC8}" dt="2023-11-21T13:09:07.108" v="24"/>
          <ac:inkMkLst>
            <pc:docMk/>
            <pc:sldMk cId="462562963" sldId="291"/>
            <ac:inkMk id="7" creationId="{4FD75517-4783-6468-99A5-F355A50FA9E0}"/>
          </ac:inkMkLst>
        </pc:inkChg>
        <pc:inkChg chg="add mod">
          <ac:chgData name="Arno Gaelens" userId="b33a77c6d711a1a8" providerId="LiveId" clId="{57DFB62F-49EF-44BD-A1F1-57D838FA7AC8}" dt="2023-11-21T13:09:07.108" v="24"/>
          <ac:inkMkLst>
            <pc:docMk/>
            <pc:sldMk cId="462562963" sldId="291"/>
            <ac:inkMk id="8" creationId="{4979975C-DA86-5466-01DA-16C93C96E6BE}"/>
          </ac:inkMkLst>
        </pc:inkChg>
        <pc:inkChg chg="add mod">
          <ac:chgData name="Arno Gaelens" userId="b33a77c6d711a1a8" providerId="LiveId" clId="{57DFB62F-49EF-44BD-A1F1-57D838FA7AC8}" dt="2023-11-21T13:09:07.108" v="24"/>
          <ac:inkMkLst>
            <pc:docMk/>
            <pc:sldMk cId="462562963" sldId="291"/>
            <ac:inkMk id="9" creationId="{EAA799BB-9AC8-B290-1291-8BD5820E812C}"/>
          </ac:inkMkLst>
        </pc:inkChg>
        <pc:inkChg chg="add mod">
          <ac:chgData name="Arno Gaelens" userId="b33a77c6d711a1a8" providerId="LiveId" clId="{57DFB62F-49EF-44BD-A1F1-57D838FA7AC8}" dt="2023-11-21T13:09:07.108" v="24"/>
          <ac:inkMkLst>
            <pc:docMk/>
            <pc:sldMk cId="462562963" sldId="291"/>
            <ac:inkMk id="10" creationId="{DB2190A6-98D4-1458-6AEA-99A7F2E93EF2}"/>
          </ac:inkMkLst>
        </pc:inkChg>
        <pc:inkChg chg="add mod">
          <ac:chgData name="Arno Gaelens" userId="b33a77c6d711a1a8" providerId="LiveId" clId="{57DFB62F-49EF-44BD-A1F1-57D838FA7AC8}" dt="2023-11-21T13:09:07.108" v="24"/>
          <ac:inkMkLst>
            <pc:docMk/>
            <pc:sldMk cId="462562963" sldId="291"/>
            <ac:inkMk id="11" creationId="{CA2F4E46-DC85-AA09-E4CE-CEC58ACCA8A4}"/>
          </ac:inkMkLst>
        </pc:inkChg>
        <pc:inkChg chg="add mod">
          <ac:chgData name="Arno Gaelens" userId="b33a77c6d711a1a8" providerId="LiveId" clId="{57DFB62F-49EF-44BD-A1F1-57D838FA7AC8}" dt="2023-11-21T13:09:07.108" v="24"/>
          <ac:inkMkLst>
            <pc:docMk/>
            <pc:sldMk cId="462562963" sldId="291"/>
            <ac:inkMk id="12" creationId="{D92C51BB-A143-1310-A260-BC373B6BCB65}"/>
          </ac:inkMkLst>
        </pc:inkChg>
        <pc:inkChg chg="add mod">
          <ac:chgData name="Arno Gaelens" userId="b33a77c6d711a1a8" providerId="LiveId" clId="{57DFB62F-49EF-44BD-A1F1-57D838FA7AC8}" dt="2023-11-21T13:09:07.108" v="24"/>
          <ac:inkMkLst>
            <pc:docMk/>
            <pc:sldMk cId="462562963" sldId="291"/>
            <ac:inkMk id="13" creationId="{228F6EBC-895A-66DA-95FD-BB1BD90B1858}"/>
          </ac:inkMkLst>
        </pc:inkChg>
        <pc:inkChg chg="add mod">
          <ac:chgData name="Arno Gaelens" userId="b33a77c6d711a1a8" providerId="LiveId" clId="{57DFB62F-49EF-44BD-A1F1-57D838FA7AC8}" dt="2023-11-21T13:09:07.108" v="24"/>
          <ac:inkMkLst>
            <pc:docMk/>
            <pc:sldMk cId="462562963" sldId="291"/>
            <ac:inkMk id="14" creationId="{9BD31024-FE55-6EFD-1DFE-0450DD256D71}"/>
          </ac:inkMkLst>
        </pc:inkChg>
        <pc:inkChg chg="add mod">
          <ac:chgData name="Arno Gaelens" userId="b33a77c6d711a1a8" providerId="LiveId" clId="{57DFB62F-49EF-44BD-A1F1-57D838FA7AC8}" dt="2023-11-21T13:09:07.108" v="24"/>
          <ac:inkMkLst>
            <pc:docMk/>
            <pc:sldMk cId="462562963" sldId="291"/>
            <ac:inkMk id="15" creationId="{D4716F5E-90D5-744C-623B-86E2BBB1DA2B}"/>
          </ac:inkMkLst>
        </pc:inkChg>
        <pc:inkChg chg="add mod">
          <ac:chgData name="Arno Gaelens" userId="b33a77c6d711a1a8" providerId="LiveId" clId="{57DFB62F-49EF-44BD-A1F1-57D838FA7AC8}" dt="2023-11-21T13:09:07.108" v="24"/>
          <ac:inkMkLst>
            <pc:docMk/>
            <pc:sldMk cId="462562963" sldId="291"/>
            <ac:inkMk id="16" creationId="{88E8B1FE-670E-D008-2357-0BD8766994EC}"/>
          </ac:inkMkLst>
        </pc:inkChg>
        <pc:inkChg chg="add mod">
          <ac:chgData name="Arno Gaelens" userId="b33a77c6d711a1a8" providerId="LiveId" clId="{57DFB62F-49EF-44BD-A1F1-57D838FA7AC8}" dt="2023-11-21T13:09:07.108" v="24"/>
          <ac:inkMkLst>
            <pc:docMk/>
            <pc:sldMk cId="462562963" sldId="291"/>
            <ac:inkMk id="17" creationId="{BDA1F3E8-71A2-4880-7B37-3CBF2C673A3E}"/>
          </ac:inkMkLst>
        </pc:inkChg>
      </pc:sldChg>
      <pc:sldChg chg="addSp modSp mod">
        <pc:chgData name="Arno Gaelens" userId="b33a77c6d711a1a8" providerId="LiveId" clId="{57DFB62F-49EF-44BD-A1F1-57D838FA7AC8}" dt="2023-11-21T13:37:00.190" v="553" actId="1076"/>
        <pc:sldMkLst>
          <pc:docMk/>
          <pc:sldMk cId="135667927" sldId="298"/>
        </pc:sldMkLst>
        <pc:spChg chg="add mod">
          <ac:chgData name="Arno Gaelens" userId="b33a77c6d711a1a8" providerId="LiveId" clId="{57DFB62F-49EF-44BD-A1F1-57D838FA7AC8}" dt="2023-11-21T13:37:00.190" v="553" actId="1076"/>
          <ac:spMkLst>
            <pc:docMk/>
            <pc:sldMk cId="135667927" sldId="298"/>
            <ac:spMk id="7" creationId="{2C4429A5-CB75-3ED1-A534-C9CA06F9D1C8}"/>
          </ac:spMkLst>
        </pc:spChg>
        <pc:grpChg chg="mod">
          <ac:chgData name="Arno Gaelens" userId="b33a77c6d711a1a8" providerId="LiveId" clId="{57DFB62F-49EF-44BD-A1F1-57D838FA7AC8}" dt="2023-11-21T13:36:36.002" v="514" actId="1076"/>
          <ac:grpSpMkLst>
            <pc:docMk/>
            <pc:sldMk cId="135667927" sldId="298"/>
            <ac:grpSpMk id="6" creationId="{234AC1B8-7BA5-C479-D27B-C2161EEA0E8F}"/>
          </ac:grpSpMkLst>
        </pc:grpChg>
        <pc:inkChg chg="add">
          <ac:chgData name="Arno Gaelens" userId="b33a77c6d711a1a8" providerId="LiveId" clId="{57DFB62F-49EF-44BD-A1F1-57D838FA7AC8}" dt="2023-11-21T13:13:56.016" v="25" actId="9405"/>
          <ac:inkMkLst>
            <pc:docMk/>
            <pc:sldMk cId="135667927" sldId="298"/>
            <ac:inkMk id="2" creationId="{73AA37FC-234C-63B9-E937-2F9604393F97}"/>
          </ac:inkMkLst>
        </pc:inkChg>
        <pc:inkChg chg="add mod">
          <ac:chgData name="Arno Gaelens" userId="b33a77c6d711a1a8" providerId="LiveId" clId="{57DFB62F-49EF-44BD-A1F1-57D838FA7AC8}" dt="2023-11-21T13:13:59.066" v="28"/>
          <ac:inkMkLst>
            <pc:docMk/>
            <pc:sldMk cId="135667927" sldId="298"/>
            <ac:inkMk id="3" creationId="{988DCDDA-FBFA-6555-6BB9-B5BEB3018A11}"/>
          </ac:inkMkLst>
        </pc:inkChg>
        <pc:inkChg chg="add mod">
          <ac:chgData name="Arno Gaelens" userId="b33a77c6d711a1a8" providerId="LiveId" clId="{57DFB62F-49EF-44BD-A1F1-57D838FA7AC8}" dt="2023-11-21T13:13:59.066" v="28"/>
          <ac:inkMkLst>
            <pc:docMk/>
            <pc:sldMk cId="135667927" sldId="298"/>
            <ac:inkMk id="5" creationId="{6A5F9846-1D22-60B2-7646-4AC979B54AD9}"/>
          </ac:inkMkLst>
        </pc:inkChg>
      </pc:sldChg>
      <pc:sldChg chg="ord">
        <pc:chgData name="Arno Gaelens" userId="b33a77c6d711a1a8" providerId="LiveId" clId="{57DFB62F-49EF-44BD-A1F1-57D838FA7AC8}" dt="2023-11-21T13:37:13.383" v="555"/>
        <pc:sldMkLst>
          <pc:docMk/>
          <pc:sldMk cId="666523768" sldId="365"/>
        </pc:sldMkLst>
      </pc:sldChg>
      <pc:sldChg chg="modNotesTx">
        <pc:chgData name="Arno Gaelens" userId="b33a77c6d711a1a8" providerId="LiveId" clId="{57DFB62F-49EF-44BD-A1F1-57D838FA7AC8}" dt="2023-11-21T13:26:57.211" v="470" actId="20577"/>
        <pc:sldMkLst>
          <pc:docMk/>
          <pc:sldMk cId="2248498878" sldId="370"/>
        </pc:sldMkLst>
      </pc:sldChg>
      <pc:sldChg chg="addSp modSp mod modNotesTx">
        <pc:chgData name="Arno Gaelens" userId="b33a77c6d711a1a8" providerId="LiveId" clId="{57DFB62F-49EF-44BD-A1F1-57D838FA7AC8}" dt="2023-11-21T13:45:57.703" v="860" actId="20577"/>
        <pc:sldMkLst>
          <pc:docMk/>
          <pc:sldMk cId="2181316166" sldId="374"/>
        </pc:sldMkLst>
        <pc:grpChg chg="mod">
          <ac:chgData name="Arno Gaelens" userId="b33a77c6d711a1a8" providerId="LiveId" clId="{57DFB62F-49EF-44BD-A1F1-57D838FA7AC8}" dt="2023-11-21T13:44:57.689" v="766"/>
          <ac:grpSpMkLst>
            <pc:docMk/>
            <pc:sldMk cId="2181316166" sldId="374"/>
            <ac:grpSpMk id="32" creationId="{8BD971DA-11C4-A9BB-EF34-0CD42A97BAF1}"/>
          </ac:grpSpMkLst>
        </pc:grpChg>
        <pc:grpChg chg="mod">
          <ac:chgData name="Arno Gaelens" userId="b33a77c6d711a1a8" providerId="LiveId" clId="{57DFB62F-49EF-44BD-A1F1-57D838FA7AC8}" dt="2023-11-21T13:44:57.689" v="766"/>
          <ac:grpSpMkLst>
            <pc:docMk/>
            <pc:sldMk cId="2181316166" sldId="374"/>
            <ac:grpSpMk id="33" creationId="{572A2075-D38D-CDEC-4DF7-B59795E58A80}"/>
          </ac:grpSpMkLst>
        </pc:grpChg>
        <pc:inkChg chg="add mod">
          <ac:chgData name="Arno Gaelens" userId="b33a77c6d711a1a8" providerId="LiveId" clId="{57DFB62F-49EF-44BD-A1F1-57D838FA7AC8}" dt="2023-11-21T13:45:13.153" v="768" actId="1076"/>
          <ac:inkMkLst>
            <pc:docMk/>
            <pc:sldMk cId="2181316166" sldId="374"/>
            <ac:inkMk id="4" creationId="{5617DFDF-3F06-184C-A54B-050FC3F468E1}"/>
          </ac:inkMkLst>
        </pc:inkChg>
        <pc:inkChg chg="add mod">
          <ac:chgData name="Arno Gaelens" userId="b33a77c6d711a1a8" providerId="LiveId" clId="{57DFB62F-49EF-44BD-A1F1-57D838FA7AC8}" dt="2023-11-21T13:45:13.153" v="768" actId="1076"/>
          <ac:inkMkLst>
            <pc:docMk/>
            <pc:sldMk cId="2181316166" sldId="374"/>
            <ac:inkMk id="8" creationId="{B5FA30DC-029B-D7DA-3C7D-CB587EF60223}"/>
          </ac:inkMkLst>
        </pc:inkChg>
        <pc:inkChg chg="add mod">
          <ac:chgData name="Arno Gaelens" userId="b33a77c6d711a1a8" providerId="LiveId" clId="{57DFB62F-49EF-44BD-A1F1-57D838FA7AC8}" dt="2023-11-21T13:45:13.153" v="768" actId="1076"/>
          <ac:inkMkLst>
            <pc:docMk/>
            <pc:sldMk cId="2181316166" sldId="374"/>
            <ac:inkMk id="9" creationId="{766A7175-C26C-C5A2-953F-9E1D7AF6A46F}"/>
          </ac:inkMkLst>
        </pc:inkChg>
        <pc:inkChg chg="add mod">
          <ac:chgData name="Arno Gaelens" userId="b33a77c6d711a1a8" providerId="LiveId" clId="{57DFB62F-49EF-44BD-A1F1-57D838FA7AC8}" dt="2023-11-21T13:45:13.153" v="768" actId="1076"/>
          <ac:inkMkLst>
            <pc:docMk/>
            <pc:sldMk cId="2181316166" sldId="374"/>
            <ac:inkMk id="10" creationId="{9D9857FD-15F5-059E-44DF-341DE6B66127}"/>
          </ac:inkMkLst>
        </pc:inkChg>
        <pc:inkChg chg="add mod">
          <ac:chgData name="Arno Gaelens" userId="b33a77c6d711a1a8" providerId="LiveId" clId="{57DFB62F-49EF-44BD-A1F1-57D838FA7AC8}" dt="2023-11-21T13:45:13.153" v="768" actId="1076"/>
          <ac:inkMkLst>
            <pc:docMk/>
            <pc:sldMk cId="2181316166" sldId="374"/>
            <ac:inkMk id="19" creationId="{AE7D20B5-8AF7-BBFC-8460-32561D3F69D8}"/>
          </ac:inkMkLst>
        </pc:inkChg>
        <pc:inkChg chg="add mod">
          <ac:chgData name="Arno Gaelens" userId="b33a77c6d711a1a8" providerId="LiveId" clId="{57DFB62F-49EF-44BD-A1F1-57D838FA7AC8}" dt="2023-11-21T13:45:13.153" v="768" actId="1076"/>
          <ac:inkMkLst>
            <pc:docMk/>
            <pc:sldMk cId="2181316166" sldId="374"/>
            <ac:inkMk id="22" creationId="{6782ABA2-53F1-402E-164C-F6D4D3D1AF6E}"/>
          </ac:inkMkLst>
        </pc:inkChg>
        <pc:inkChg chg="add mod">
          <ac:chgData name="Arno Gaelens" userId="b33a77c6d711a1a8" providerId="LiveId" clId="{57DFB62F-49EF-44BD-A1F1-57D838FA7AC8}" dt="2023-11-21T13:45:13.153" v="768" actId="1076"/>
          <ac:inkMkLst>
            <pc:docMk/>
            <pc:sldMk cId="2181316166" sldId="374"/>
            <ac:inkMk id="24" creationId="{C3760A47-953C-808C-E41A-0284C40B9DA6}"/>
          </ac:inkMkLst>
        </pc:inkChg>
        <pc:inkChg chg="add mod">
          <ac:chgData name="Arno Gaelens" userId="b33a77c6d711a1a8" providerId="LiveId" clId="{57DFB62F-49EF-44BD-A1F1-57D838FA7AC8}" dt="2023-11-21T13:45:13.153" v="768" actId="1076"/>
          <ac:inkMkLst>
            <pc:docMk/>
            <pc:sldMk cId="2181316166" sldId="374"/>
            <ac:inkMk id="25" creationId="{8DE6F5B3-10CD-22E8-D1AC-85A3E84820AB}"/>
          </ac:inkMkLst>
        </pc:inkChg>
        <pc:inkChg chg="add mod">
          <ac:chgData name="Arno Gaelens" userId="b33a77c6d711a1a8" providerId="LiveId" clId="{57DFB62F-49EF-44BD-A1F1-57D838FA7AC8}" dt="2023-11-21T13:45:13.153" v="768" actId="1076"/>
          <ac:inkMkLst>
            <pc:docMk/>
            <pc:sldMk cId="2181316166" sldId="374"/>
            <ac:inkMk id="26" creationId="{A4661D36-2EF9-D0E1-BB8A-A9754DBEB74C}"/>
          </ac:inkMkLst>
        </pc:inkChg>
        <pc:inkChg chg="add mod">
          <ac:chgData name="Arno Gaelens" userId="b33a77c6d711a1a8" providerId="LiveId" clId="{57DFB62F-49EF-44BD-A1F1-57D838FA7AC8}" dt="2023-11-21T13:45:13.153" v="768" actId="1076"/>
          <ac:inkMkLst>
            <pc:docMk/>
            <pc:sldMk cId="2181316166" sldId="374"/>
            <ac:inkMk id="27" creationId="{A948D369-E1D5-B1D4-C4C3-1C7CBBB14730}"/>
          </ac:inkMkLst>
        </pc:inkChg>
        <pc:inkChg chg="add mod">
          <ac:chgData name="Arno Gaelens" userId="b33a77c6d711a1a8" providerId="LiveId" clId="{57DFB62F-49EF-44BD-A1F1-57D838FA7AC8}" dt="2023-11-21T13:45:13.153" v="768" actId="1076"/>
          <ac:inkMkLst>
            <pc:docMk/>
            <pc:sldMk cId="2181316166" sldId="374"/>
            <ac:inkMk id="28" creationId="{7816F641-9496-A45E-80EC-A7B70C0A0CE8}"/>
          </ac:inkMkLst>
        </pc:inkChg>
        <pc:inkChg chg="add mod">
          <ac:chgData name="Arno Gaelens" userId="b33a77c6d711a1a8" providerId="LiveId" clId="{57DFB62F-49EF-44BD-A1F1-57D838FA7AC8}" dt="2023-11-21T13:45:13.153" v="768" actId="1076"/>
          <ac:inkMkLst>
            <pc:docMk/>
            <pc:sldMk cId="2181316166" sldId="374"/>
            <ac:inkMk id="29" creationId="{E3B240B7-FEC9-8B41-1D38-43B33E02C69D}"/>
          </ac:inkMkLst>
        </pc:inkChg>
        <pc:inkChg chg="add mod">
          <ac:chgData name="Arno Gaelens" userId="b33a77c6d711a1a8" providerId="LiveId" clId="{57DFB62F-49EF-44BD-A1F1-57D838FA7AC8}" dt="2023-11-21T13:45:13.153" v="768" actId="1076"/>
          <ac:inkMkLst>
            <pc:docMk/>
            <pc:sldMk cId="2181316166" sldId="374"/>
            <ac:inkMk id="30" creationId="{E3CFCCFE-7361-5741-4913-36CEC79EBE38}"/>
          </ac:inkMkLst>
        </pc:inkChg>
        <pc:inkChg chg="add mod">
          <ac:chgData name="Arno Gaelens" userId="b33a77c6d711a1a8" providerId="LiveId" clId="{57DFB62F-49EF-44BD-A1F1-57D838FA7AC8}" dt="2023-11-21T13:45:13.153" v="768" actId="1076"/>
          <ac:inkMkLst>
            <pc:docMk/>
            <pc:sldMk cId="2181316166" sldId="374"/>
            <ac:inkMk id="31" creationId="{6880F5BA-13EF-D27D-24CF-C2978129F166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08:59.1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0 24575,'-11'92'0,"13"522"0,-1-578 0,14 272 0,60 332 0,-31-401 0,144 445 0,-137-552 0,-54-155 0,-8-26 0,-5-11-1365,-2-4-5461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09:04.5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386 250 24575,'-14'-14'0,"12"12"0,-5-5 0,-1 1 0,1 0 0,-1 0 0,-12-6 0,19 11 0,-1 0 0,0 0 0,0 0 0,0 0 0,0 1 0,0-1 0,0 0 0,0 1 0,0 0 0,0 0 0,0-1 0,0 1 0,0 0 0,0 0 0,0 1 0,0-1 0,0 0 0,0 1 0,0-1 0,0 1 0,0 0 0,1 0 0,-1-1 0,0 1 0,0 1 0,0-1 0,1 0 0,-3 2 0,-1 2 0,0 1 0,1 0 0,-1 0 0,1 0 0,0 0 0,1 1 0,-5 10 0,-15 55 0,16-45 0,-30 112 7,-20 164 1,5 146-187,4 726-640,64-925 819,-4-187 0,-12-62 0,0 0 0,0 0 0,0 0 0,0 0 0,0 0 0,1-1 0,-1 1 0,0 0 0,1 0 0,-1 0 0,0 0 0,1-1 0,-1 1 0,1 0 0,0 0 0,-1-1 0,1 1 0,-1 0 0,1-1 0,0 1 0,0-1 0,-1 1 0,1-1 0,0 1 0,0-1 0,0 1 0,0-1 0,0 1 0,1-2 0,-1 0 0,1 0 0,-1 0 0,1 0 0,-1 0 0,0 0 0,0 0 0,1 0 0,-1 0 0,0-1 0,0 1 0,0-1 0,0 1 0,-1 0 0,2-3 0,16-31 223,-1 0 1,14-43-1,-20 49-74,70-197-303,-10-3-1,-10-4 1,-10-1-1,-10-3 1,-11-1-1,0-299 1,-34 368 101,6-115-5,-1 273 52,0-1 0,0 0 0,1 1-1,1 0 1,0-1 0,1 1-1,6-13 1,-8 20 19,1-1 1,0 1-1,0 0 0,0 0 0,1 0 1,-1 0-1,1 1 0,0-1 1,0 1-1,0 0 0,1 0 1,-1 0-1,1 1 0,0 0 1,-1 0-1,1 0 0,0 0 1,7-1-1,16-1 160,0 1-1,0 1 1,1 1 0,-1 2-1,48 6 1,33 8-131,-1 5 0,122 39 0,-96-15-46,160 75-1,-79-8 5,-176-87 0,-2 1 0,0 2 0,40 39 0,-62-51 0,0 1 0,0 1 0,12 19 0,-21-27 0,-1 0 0,0 0 0,-1 0 0,1 1 0,-2 0 0,0 0 0,0 0 0,2 13 0,-5 5-1365,-7-12-5461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09:04.9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24575,'0'0'0,"0"0"0,21 1 0,24 3 0,33 3 0,38 4 0,34 2 0,29 1 0,23 0 0,12 3 0,-3 2 0,-19 0 0,-35-6 0,-43-4 0,-42-5 0,-33-2 0,-23-2-8191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09:05.3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24575,'0'0'0,"17"1"0,48 6 0,63 6 0,73 4 0,56 2 0,39 1-1793,21 1 1793,-2 1 0,-19 0 0,-27 0 0,-27-4 0,-31-5 51,-29-15-51,-47-6 0,-45-2 0,-39 0 0,-27 2-6449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09:05.7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24575,'8'23'0,"14"45"0,-4 2 0,19 134 0,-26-85 0,-4 119 0,-35 326 12,6-186-151,16 663-498,11-965-601,0-45-4951</inkml:trace>
  <inkml:trace contextRef="#ctx0" brushRef="#br0" timeOffset="1">157 487 24575,'4'0'0,"0"0"0,0 0 0,0 1 0,0-1 0,0 1 0,-1 0 0,1 0 0,0 0 0,0 1 0,-1 0 0,6 2 0,2 1 0,62 28 0,-1 4 0,-3 2 0,-1 4 0,77 62 0,225 231 0,-116-61 0,-188-193 0,87 140 0,-132-185-1365,-12-17-5461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09:06.1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381 0 24575,'0'5'0,"-63"505"0,-43-2 0,-25 114 120,57 3-1605,67-474-5341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13:56.0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33 1 24575,'0'0'0,"0"0"0,0 0 0,-12 12 0,-8 15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13:57.2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189 798 24575,'22'-6'0,"347"-60"30,9 25-100,-256 29-16,706-82-598,268-26-540,-625 86 1165,-328 31 17,180 17 1,-197 5 20,-109-16 22,-1 1 0,0 1-1,0 1 1,0 0 0,14 9-1,-26-13 8,0 1-1,0-1 1,0 1-1,-1 0 0,1 0 1,-1 0-1,0 0 1,0 1-1,0-1 0,0 1 1,3 5-1,-5-7 9,0 1 0,0 0-1,0 0 1,0 0 0,0 0 0,-1 0-1,1 1 1,-1-1 0,0 0-1,0 0 1,0 0 0,0 0 0,-1 5-1,-2 1 36,0 0-1,0-1 1,-1 1-1,0-1 0,-1 0 1,0 0-1,0 0 1,-1 0-1,0-1 1,-8 8-1,-42 40 520,-108 81 0,148-123-558,-135 105-85,-312 253-688,130-74 296,14 14 1,14 14 0,-390 535-1,427-458 43,206-295 210,-89 211 1,101-178 180,45-121 157,1 0 0,0 0 0,2 1 0,0-1 1,1 25-1,5-22 78,-1-20 53,0-13 392,-3-8-306,-1 1 0,-1-1-1,0 0 1,-10-34 0,-139-438-177,73 262-332,-147-616-410,64-18 244,113 552 333,-33-194 0,-24 13-10,91 436 1,-3 1-1,-2 0 0,-37-75 0,50 119 9,1 1 0,-2-1 0,0 1 0,0 1 0,0-1 0,-1 1 0,-1 1 0,1 0 0,-1 0 0,-18-12 0,25 19-59,0-1 0,-1 1 0,1 0 0,-1 0 0,1 0 0,-1 0 1,0 0-1,1 0 0,-1 1 0,0-1 0,1 1 0,-1 0 0,0-1 0,0 2 0,0-1 0,1 0 0,-1 0 0,0 1 0,-3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13:58.2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1669 1530 24575,'1'-5'0,"-1"-1"0,1 1 0,0 0 0,0 0 0,2-6 0,4-15 0,-2-11 0,-1-1 0,-1 0 0,-3 1 0,-1-1 0,-1 0 0,-3 0 0,0 1 0,-3 0 0,-1 0 0,-2 1 0,-1 0 0,-2 0 0,-1 2 0,-2 0 0,-1 1 0,-25-33 0,20 33 0,-1 1 0,-2 1 0,-1 1 0,-1 1 0,-55-42 0,65 57 0,-1 1 0,-1 1 0,-1 1 0,1 1 0,-1 1 0,-1 0 0,0 2 0,0 0 0,0 2 0,-1 0 0,-33-2 0,31 7-9,1 0 0,-1 2 0,1 0 0,-1 2 0,1 0 0,0 2 0,1 1 0,-36 14-1,27-6-24,1 1 0,1 1 0,1 2 0,1 1 0,-39 35 0,20-9-55,2 2 1,2 2-1,2 2 1,3 2-1,-62 114 0,56-80 60,5 2-1,3 2 0,4 1 1,4 1-1,-16 105 1,31-120 31,3 1 0,5 0 0,2 0 0,4 0 0,4 0 0,24 131 0,-20-169-1,3 1-1,1-1 1,2-1 0,1-1-1,35 60 1,-36-75-7,2 0 0,1 0 0,1-2 0,1-1 0,1 0 0,0-1 0,2-1 0,46 30 0,-42-34-5,1-1-1,0-1 1,1-1-1,1-2 1,0-1-1,51 10 1,-41-13-6,0-2 1,1-3 0,-1 0 0,72-8 0,-54-2 5,-1-3 0,0-2 0,-1-3 1,-1-2-1,0-3 0,-2-2 0,74-43 0,-79 37 11,-1-3 0,-2-1 0,-1-3 0,-2-1 0,-2-3 0,-1-1 0,-2-1 0,-2-2 0,-2-2 0,-3-1 0,-1-1 0,-2-2 0,-2-1 0,35-106 0,-36 71-105,-4 0 0,-4-1-1,-3 0 1,1-102 0,-12 65-81,-7 0 1,-26-170-1,16 210 185,-3 0 0,-3 2 0,-4 0 0,-4 2 0,-42-84 0,46 116-6,-2 2-1,-2 1 1,-57-67 0,60 83-25,-2 0 1,-1 2 0,-1 1-1,-1 2 1,-53-32 0,63 44 29,-1 1 0,0 1 0,-1 0 0,0 2 0,0 1 0,-1 1 0,0 1 0,0 1 0,0 1 0,-1 1 1,1 1-1,-1 1 0,1 1 0,-1 1 0,1 2 0,0 0 0,0 2 0,1 0 0,-1 2 0,-40 19 0,26-7-7,1 1 0,2 2 0,0 2 0,1 1 1,2 2-1,1 1 0,1 1 0,1 1 0,-47 70 0,34-35-24,2 2 0,3 1-1,4 3 1,-38 114 0,38-77 26,5 2-1,5 1 1,4 1 0,6 1 0,4 0-1,8 125 1,6-156-6,26 136 0,-18-159-1,3-1 0,2 0 0,29 61 0,-31-84 4,2-1 1,2-1-1,1-1 1,2-1-1,45 51 1,-48-62 6,2-1 0,0-1 0,1-1 1,1-1-1,0-2 0,1 0 0,1-1 0,41 15 0,-38-19 3,0-1 0,1-2 0,0-1 0,0-1 0,0-2 0,0-1 0,0-1 0,58-6 0,-50-1 0,0-1 0,-1-2 0,0-2 0,-1-1 0,0-2 0,54-28 0,-49 18 0,0-1 0,-2-3 0,-1-1 0,-1-1 0,-1-2 0,-2-2 0,-1-1 0,-2-2 0,-2 0 0,-1-2 0,41-79 0,-52 82 0,-1-1 0,-2 0 0,-2-1 0,-2 0 0,-1 0 0,-2-1 0,-2-1 0,-1 1 0,-2 0 0,-2-1 0,-1 0 0,-2 1 0,-2 0 0,-2 0 0,-1 0 0,-2 1 0,-2 0 0,-1 0 0,-2 2 0,-2 0 0,-1 1 0,-2 0 0,-1 2 0,-1 0 0,-43-47 0,41 57-4,0 1 0,-1 0 0,-1 2 0,-1 1 0,-1 2 0,-1 0 0,0 2 0,-1 1-1,-45-14 1,27 14 38,0 2 1,0 2-1,-1 2 0,0 2 0,-79 1 0,25 12-392,33 7-4542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44:50.0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157 136 24575,'-5'6'0,"1"-1"0,0 1 0,0 0 0,1 0 0,0 0 0,0 0 0,1 1 0,0-1 0,0 1 0,0-1 0,1 1 0,-1 10 0,0 7 0,4 46 0,15 81 0,9 0 0,-18-111 0,40 204 0,-45-229 0,-15-48 0,-57-239 0,63 247 0,-19-67 0,-43-104 0,63 182 0,-4-5 0,2-1 0,1-1 0,-6-29 0,11 44 0,0 1 0,0-1 0,1 1 0,0-1 0,1 1 0,-1-1 0,1 1 0,0-1 0,0 1 0,0-1 0,1 1 0,0 0 0,0 0 0,1 0 0,-1 0 0,1 0 0,0 0 0,5-5 0,-2 3 0,1 1 0,0 0 0,0 0 0,1 1 0,-1-1 0,1 2 0,1-1 0,-1 1 0,0 0 0,1 1 0,0 0 0,0 0 0,14-1 0,1 0 0,1 2 0,0 0 0,47 4 0,150 29 0,-3 19 0,-211-48 0,38 9 0,78 32 0,-120-41 0,15 7 0,-19-9 0,1 0 0,0 1 0,0-1 0,-1 1 0,1-1 0,0 1 0,-1 0 0,1-1 0,-1 1 0,1 0 0,-1-1 0,1 1 0,-1 0 0,1 0 0,-1-1 0,1 2 0,-1-1-52,0-1-1,0 0 1,0 1-1,0-1 1,0 0-1,0 1 1,0-1-1,0 0 1,-1 1-1,1-1 1,0 0-1,0 0 1,0 1-1,0-1 1,-1 0-1,1 0 1,0 1-1,0-1 1,0 0-1,-1 0 0,1 0 1,0 1-1,0-1 1,-1 0-1,1 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44:50.4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24575,'0'0'0,"7"1"0,11 0 0,18 1 0,19 0 0,16-1 0,14 0 0,9-1 0,4 2 0,-5 0 0,-10-1 0,-12-1 0,-18 0 0,-18-1 0,-16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08:59.6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1 281 24575,'17'9'0,"12"6"0,2-1 0,-1-2 0,1-1 0,59 13 0,-42-16 0,1-2 0,81 1 0,-17-12 0,0-6 0,117-25 0,365-90-436,-45 8 107,-531 114 329,295-51 0,-5 26 0,-293 28 0,-9 0 0,-1 1 0,1 0 0,-1-1 0,1 2 0,-1-1 0,0 1 0,1 0 0,-1 1 0,0-1 0,0 1 0,9 4 0,-15-6 0,0 0 0,1 0 0,-1 1 0,0-1 0,1 0 0,-1 1 0,0-1 0,0 0 0,1 1 0,-1-1 0,0 0 0,0 1 0,0-1 0,1 0 0,-1 1 0,0-1 0,0 1 1,0-1-1,0 1 0,0-1 0,0 0 0,0 1 0,0-1 0,0 1 0,0-1 0,0 0 0,0 1 0,0-1 0,0 1 0,0-1 0,0 1 0,-1-1 0,1 0 0,0 1 0,0-1 0,0 0 0,-1 1 0,1-1 0,0 0 0,0 1 0,-1-1 0,1 0 0,0 1 0,-1-1 0,1 0 0,-1 0 0,-17 13 127,-10 0-281,0-2 0,-46 13 0,69-23-112,-41 13-6560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44:50.8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0 169 24575,'9'-1'0,"54"-11"0,418-90-553,-422 88 534,98-16 19,-117 25 0,77 0 0,-88 6-424,1 1 1,37 7 0,-51-5-5926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44:51.29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24575,'0'0'0,"0"1"0,5 46 0,2 0 0,19 66 0,-8-61 0,38 77 0,-34-81 0,42 102-323,45 163-1,-103-292 232,22 63-1073,-18-62-5122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44:51.7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786 0 24575,'-1'1'0,"-1"0"0,1 0 0,-1 0 0,1 1 0,-1-1 0,-1 2 0,-4 4 0,-35 28 0,-2-1 0,-91 52 0,95-65 0,-55 31 0,75-39 0,1 0 0,-31 28 0,25-15-70,1 0-1,1 2 1,2 1-1,1 1 0,-19 36 1,6-2-142,-37 105 0,9 33-1012,55-174-4896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44:52.2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0 832 24575,'0'0'0,"1"0"0,4-4 0,-1 0 0,1 0 0,-1-1 0,0 1 0,4-7 0,15-26 0,-19 29 0,70-136 0,-2 4 0,33-33-311,-68 120 155,49-53 0,-64 81 156,29-24 0,-40 40 0,0 0 0,1 1 0,0 0 0,0 1 0,16-6 0,-24 11 0,1 0 0,1 0 0,-1 1 0,0 0 0,0 0 0,1 0 0,-1 0 0,9 1 0,-11 0 0,0 1 0,0-1 0,0 1 0,0 0 0,0 0 0,0 0 0,0 0 0,-1 0 0,1 0 0,0 1 0,-1 0 0,1-1 0,-1 1 0,1 0 0,-1 0 0,3 3 0,-2 0 26,1-1 0,-1 1 0,0 0 0,0 0 0,-1 0 0,3 7 0,0 1 143,4 22-1,-3 1-105,3 62 1,-8 40-77,-2-69 3,2 19 10,16 113 0,-11-165 0,1 0 0,2 0 0,1-1 0,2 0 0,29 60 0,-38-89 22,1 1-195,-1 0 0,1 0-1,0-1 1,1 1-1,0-1 1,0 0-1,6 5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44:52.6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24575,'0'0'0,"0"0"0,0 0 0,5 6 0,9 4 0,18 8 0,19 8 0,23 10 0,16 10 0,11 7 0,-13-6 0,-21-11 0,-22-11 0,-18-10-8191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44:53.4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0 222 24575,'1'0'0,"-1"0"0,1 1 0,0-1 0,-1 1 0,0 0 0,1-1 0,-1 1 0,1-1 0,-1 1 0,0 0 0,1 1 0,1 2 0,5 8 0,-2 1 0,9 26 0,4 32 0,-18-69 0,21 107 0,-5 1 0,2 117 0,-17-210 0,1 62 0,-3-64 0,0-1 0,-1 1 0,-4 17 0,3-24 0,1-7 0,2-1 0,-1-1 0,1 1 0,0-1 0,0 0 0,-1 1 0,1-1 0,0 0 0,0 0 0,0 1 0,0-1 0,0 0 0,0 1 0,0-1 0,0-1 0,5-63 0,0 15 0,2-79 0,12-150 0,14 3 0,-30 257 0,11-55 0,-11 61 0,1 0 0,1 1 0,8-19 0,-12 29 0,0 1 0,0-1 0,0 0 0,0 1 0,0-1 0,0 0 0,0 1 0,1 0 0,-1-1 0,0 1 0,1 0 0,0 0 0,-1-1 0,1 1 0,-1 0 0,4 0 0,-3 0 0,-1 1 0,1 0 0,0-1 0,0 1 0,0 1 0,0-1 0,0 0 0,0 0 0,0 1 0,0-1 0,0 1 0,0-1 0,0 1 0,0 0 0,3 1 0,17 11 0,39 29 0,-26-17 0,56 37 0,119 61 0,-188-112 0,-1-2 0,1-1 0,1 0 0,43 8 0,-48-13 0,-1-2 0,1 0 0,-1 0 0,1-2 0,-1 0 0,1-1 0,20-5 0,-19 2 0,0 0 0,0-2 0,-1 0 0,0-1 0,0-1 0,-1 0 0,0-1 0,16-14 0,-25 19 0,-8 5 0,0 0 0,0 0 0,0 0 0,0 0 0,1 0 0,-1 0 0,0 0 0,0 0 0,0 0 0,0 0 0,0 0 0,0 0 0,0 0 0,0 0 0,0 0 0,0 0 0,1 0 0,-1 0 0,0 0 0,0 0 0,0 0 0,0 0 0,0 0 0,0 0 0,0 0 0,0 0 0,0 0 0,0 0 0,0 0 0,0 0 0,0 0 0,1 1 0,-1-1 0,0 0 0,0 0 0,0 0 0,0 0 0,0 0 0,0 0 0,0 0 0,0 0 0,0 0 0,0 1 0,0 1 0,0 0 0,-1 0 0,1 0 0,0 0 0,-2 3 0,0 1 0,-84 421-724,30 2 0,45-333-400,4-25-4495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44:54.2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89 688 24575,'-3'9'0,"-2"6"0,-5 20 0,-21 154-263,11 6-323,20-188 561,-20 381-416,24-295 441,-2-77 0,6 30 0,-7-42 0,0-1 0,0 0 0,0 1 0,1-1 0,-1 0 0,4 5 0,-4-7 0,-1-1 0,0 1 0,1-1 0,-1 1 0,1-1 0,-1 1 0,1-1 0,-1 0 0,1 1 0,-1-1 0,1 0 0,-1 0 0,1 1 0,0-1 0,-1 0 0,1 0 0,0 0 0,-1 1 0,1-1 0,-1 0 0,1 0 0,0 0 0,-1 0 0,1 0 0,0-1 0,-1 1 0,1 0 0,-1 0 0,1 0 0,0 0 0,-1-1 0,1 1 0,-1 0 0,1-1 0,-1 1 0,1 0 0,-1-1 0,1 1 0,-1 0 0,1-2 0,3-1 0,-1-1 0,0 1 0,0-1 0,-1 0 0,1 0 0,-1-1 0,2-4 0,5-11 0,7-29 0,9-52 0,-3-30-181,10-255-1,-38-136 184,4 477 16,-1-25-189,8-101 0,-3 159 169,-1-1-1,2 1 0,-1 0 0,8-19 0,-9 28 12,1 0-1,-1 0 0,1 0 1,-1 0-1,1 0 1,0 0-1,0 0 1,1 1-1,-1-1 1,0 1-1,1-1 1,0 1-1,-1 0 1,1 0-1,0 0 1,0 1-1,0-1 1,0 1-1,1-1 1,4 0-1,2 0 221,-1 1 0,1 1 0,-1 0-1,1 0 1,-1 1 0,11 2 0,4-1-54,9 0-152,-1-1-1,51-6 1,65-17-21,-2 0-13,-97 18 11,94 2 0,-130 3 0,-1 0 0,22 6 0,-30-6 0,-1 0 0,1 1 0,-1-1 0,1 1 0,-1-1 0,1 1 0,-1 0 0,0 0 0,0 1 0,0-1 0,0 1 0,-1-1 0,4 4 0,-2 2-1365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44:55.1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58 24575,'0'0'0,"12"-1"0,18-1 0,20-2 0,14-3 0,10-3 0,-1-1 0,-6 2 0,-14 2 0,-16 2 0,-15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44:55.4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0 200 24575,'0'0'0,"5"0"0,13 2 0,18 2 0,23 1 0,20-1 0,16-2 0,13-5 0,6-5-831,4-10 831,-2-12 0,-5-13 0,-21 2 0,-26 7 0,-24 9 0,-19 10-7360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44:55.86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24575,'0'0'0,"2"8"0,3 21 0,7 26 0,7 25 0,5 17 0,4 6 0,0-8 0,-2-17 0,-4-22 0,-8-20 0,-4-17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09:00.1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1 302 24575,'5'-2'0,"0"0"0,0 0 0,1 1 0,-1-1 0,1 1 0,7 0 0,12-3 0,450-103 0,84-17 0,-512 114 0,166-26 0,-174 31 0,0 2 0,-1 2 0,57 5 0,-82-2-455,-1 0 0,24 7 0,5 9-6371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44:56.27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19 54 24575,'-4'-7'0,"1"3"0,-6-13 0,9 16 0,-1 0 0,1-1 0,0 1 0,-1 0 0,1 0 0,0-1 0,-1 1 0,1 0 0,0-1 0,0 1 0,1-2 0,-1 2 0,0 1 0,0-1 0,0 1 0,0 0 0,1-1 0,-1 1 0,0-1 0,0 1 0,1-1 0,-1 1 0,0 0 0,1-1 0,-1 1 0,0 0 0,1 0 0,-1-1 0,0 1 0,1 0 0,-1-1 0,1 1 0,-1 0 0,1 0 0,-1 0 0,0 0 0,1 0 0,-1-1 0,1 1 0,-1 0 0,1 0 0,-1 0 0,1 0 0,-1 0 0,1 0 0,-1 1 0,1-1 0,0 0 0,1 0 0,0 1 0,0-1 0,0 1 0,0 0 0,0 0 0,0 0 0,2 1 0,1 2 0,0 0 0,-1 0 0,1 1 0,-1-1 0,0 1 0,5 8 0,10 16 14,-1 1 0,22 52-1,20 73-218,-19-37-453,74 185 280,-94-258 384,1-2 1,2 0 0,2-1-1,47 58 1,-66-92-300,1 1 0,-1-1 1,17 12-1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44:56.7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 24575,'19'-4'0,"-16"4"0,-1 0 0,1 1 0,0-1 0,-1 0 0,1 1 0,0 0 0,-1 0 0,1 0 0,-1 0 0,1 0 0,-1 0 0,1 0 0,-1 1 0,0-1 0,0 1 0,0 0 0,0 0 0,0 0 0,3 3 0,0 2 0,-1 0 0,1 0 0,-1 0 0,-1 1 0,5 13 0,16 62 0,25 182-685,-12 11-530,-31-227 1034,17 136-710,-4-26 437,-5-41 381,-5-40-709,-3-29-3128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09:00.5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1 407 24575,'15'2'0,"22"1"0,-1-2 0,60-6 0,75-18 0,-139 18 0,804-141-287,-194 31-76,1 23 180,-601 87 183,151-14 0,-152 17 0,1 2 0,60 7 0,-98-7 38,0 0 0,-1 1 0,1 0-1,0 0 1,-1 0 0,1 0 0,-1 1 0,1 0 0,-1-1 0,4 4 0,-6-5-28,-1 1 0,0-1 0,1 0 1,-1 1-1,0-1 0,0 0 0,1 1 0,-1-1 1,0 1-1,0-1 0,1 0 0,-1 1 1,0-1-1,0 1 0,0-1 0,0 1 1,0-1-1,0 1 0,1-1 0,-1 1 0,0-1 1,-1 1-1,1-1 0,0 1 0,0-1 1,0 1-1,0 0 0,-1 0 0,0 1 0,0-1 0,0 0 0,0 0 0,0 1 0,0-1 0,-1 0 0,1 0 0,0 0 0,-1 0 0,1 0 0,-3 0 0,-8 5-107,0 0-1,-1-1 1,1-1-1,-1 0 1,0-1-1,0 0 1,0-1-1,0-1 1,-1 0-1,1-1 1,0 0-1,-1-1 0,-16-3 1,4-4-6729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09:00.9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24575,'2'2'0,"66"66"0,-3 2 0,102 144 0,86 181 0,-126-187 0,396 691 0,-451-764 0,286 496 0,-354-624 0,11 17 0,1-1 0,1-1 0,27 28 0,-41-47-170,0 0-1,0-1 0,1 1 1,-1-1-1,0 0 0,1 0 1,4 1-1,14 1-6655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09:01.4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2149 1 24575,'-16'11'0,"-128"104"0,19-13 0,112-92 0,-122 92 0,-138 138 0,-114 202-479,43 38 0,-51 180 478,170-273 1,134-247 160,111-166-273,1 0 0,2 2-1,1 1 1,32-25 0,-5 8-6713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09:02.1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3701 24575,'8'-13'0,"-3"7"0,428-712 0,-308 475 34,210-391-1025,466-605 991,-729 1146-5,132-183-35,-156 205 26,73-149 0,-116 210 19,29-72 298,-30 72-234,-1 0 1,-1-1-1,1 1 1,-2 0 0,0-1-1,0-10 1,0 20-64,-1 1 1,0-1-1,0 1 1,0-1 0,0 1-1,0-1 1,0 1-1,0-1 1,0 1-1,0-1 1,0 1 0,-1-1-1,1 1 1,0-1-1,0 1 1,0-1-1,-1 1 1,1 0 0,0-1-1,0 1 1,-1-1-1,1 1 1,0 0 0,-1-1-1,0 0 1,-8 8 59,-7 21-68,5 5 2,1 1 0,2 0 0,-7 59 0,0 108 0,15-191 0,11 502 0,44-4 0,6-95 0,-44-326 0,5-2 0,53 141 0,-68-208 0,1 0 0,1 0 0,0-1 0,1 0 0,1 0 0,20 24 0,-19-32 342,-11-10-684,-6-3-1023,-8-5-5461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09:02.6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40 24575,'0'0'0,"19"1"0,17 1 0,17 0 0,16 0 0,16-2 0,14-1 0,21-3 0,28-3 0,28-9 0,-17-3-8191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3:09:03.6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1 387 24575,'12'401'0,"-1"-136"0,-9 941-508,-7-538 298,9-476 210,0-150 0,-1-36 0,-1-10 0,1-10 106,-1 0 1,-1-1 0,0-19 0,0 9 64,10-523-45,-5 144-132,-3 294-4,14-1308-664,-18 1328 674,3-230 0,-2 319 0,1-17 40,0 1 1,1 0-1,1 0 1,8-29-1,-10 43-29,0 0 1,1 0-1,-1 0 1,0 0-1,1 0 1,0 1-1,-1-1 1,1 0-1,0 1 1,0-1-1,1 1 1,-1 0 0,0 0-1,1 0 1,0 0-1,-1 0 1,1 0-1,0 1 1,0-1-1,0 1 1,0 0-1,0 0 1,0 0-1,0 0 1,0 0-1,1 1 1,-1-1-1,0 1 1,0 0-1,1 0 1,4 1-1,5 1 5,-1 1-1,1 0 1,0 1-1,-1 0 1,0 1-1,0 0 1,16 10-1,5 6-20,38 31 0,-26-15 5,-2 3 0,-2 1 0,61 79 0,90 158 0,121 241-416,54 83-105,-164-328 521,-173-239 0,2-2 0,1-1 0,1-1 0,2-3 0,50 33 0,-69-51 0,0-1 0,0-1 0,1 0 0,0-1 0,0-1 0,1 0 0,0-2 0,0 0 0,0-1 0,0-1 0,0-1 0,1-1 0,-1 0 0,0-2 0,0 0 0,0-1 0,0-1 0,0-1 0,0 0 0,-1-1 0,0-1 0,0-1 0,17-11 0,3-4-25,-2-2 1,0-2-1,-2 0 1,0-3-1,-3-1 1,0-1-1,42-58 1,4-21-158,74-142 0,63-148 61,-11 20 109,17 14 938,-215 359-926,9-14 0,1 1 0,34-37 0,-48 56-2,0 1 1,0 0-1,1 0 0,-1 0 1,1 0-1,-1 0 0,1 0 1,-1 0-1,1 0 0,0 0 1,3 0-1,-5 1 7,1 0-1,-1 0 0,1 0 1,0 0-1,-1 0 1,1 0-1,-1 0 1,1 0-1,-1 0 1,1 0-1,-1 1 1,1-1-1,-1 0 1,1 0-1,-1 1 0,1-1 1,-1 0-1,1 1 1,-1-1-1,0 0 1,1 1-1,-1-1 1,1 1-1,-1-1 1,1 1-1,0 3 45,1 0 0,-1-1 0,0 1 0,0 0 0,0 0 1,-1 0-1,1 0 0,-1 0 0,0 4 0,-2 74 5,-22 139 1,12-133-47,-149 1043-8,62-193 0,95-761-1365,4-132-5461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40468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15161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Hermaak</a:t>
            </a:r>
            <a:r>
              <a:rPr lang="nl-BE" dirty="0"/>
              <a:t> oefeningen met 1 driedimensionale matrix</a:t>
            </a:r>
          </a:p>
          <a:p>
            <a:endParaRPr lang="nl-BE" dirty="0"/>
          </a:p>
          <a:p>
            <a:r>
              <a:rPr lang="nl-BE" dirty="0"/>
              <a:t>Hoogte, breedte, diepte.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3579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01114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29994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84314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74940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Kern van de zaak:</a:t>
            </a:r>
          </a:p>
          <a:p>
            <a:r>
              <a:rPr lang="nl-BE" dirty="0"/>
              <a:t>Eerste en laatste worden gegeven .</a:t>
            </a:r>
          </a:p>
          <a:p>
            <a:r>
              <a:rPr lang="nl-BE" dirty="0"/>
              <a:t>Matrixbewerkingen te kunnen</a:t>
            </a:r>
          </a:p>
          <a:p>
            <a:endParaRPr lang="nl-BE" dirty="0"/>
          </a:p>
          <a:p>
            <a:r>
              <a:rPr lang="nl-BE" dirty="0"/>
              <a:t>1:</a:t>
            </a:r>
          </a:p>
          <a:p>
            <a:r>
              <a:rPr lang="nl-BE" dirty="0"/>
              <a:t>Beeld wordt gesplitst in 3 matrices</a:t>
            </a:r>
          </a:p>
          <a:p>
            <a:r>
              <a:rPr lang="nl-BE" dirty="0"/>
              <a:t>Omzetten naar gehele getallen.</a:t>
            </a:r>
          </a:p>
          <a:p>
            <a:endParaRPr lang="nl-BE" dirty="0"/>
          </a:p>
          <a:p>
            <a:r>
              <a:rPr lang="nl-BE" dirty="0"/>
              <a:t>2: </a:t>
            </a:r>
          </a:p>
          <a:p>
            <a:r>
              <a:rPr lang="nl-BE" dirty="0"/>
              <a:t>In elk van die 3 matrices wordt nul geplaatst. </a:t>
            </a:r>
          </a:p>
          <a:p>
            <a:r>
              <a:rPr lang="nl-BE" dirty="0"/>
              <a:t>Aantal rijen = aan aantal rijen in input beeld. Daarom r_in.shape1</a:t>
            </a:r>
          </a:p>
          <a:p>
            <a:r>
              <a:rPr lang="nl-BE" dirty="0"/>
              <a:t>Elke rij en elke </a:t>
            </a:r>
            <a:r>
              <a:rPr lang="nl-BE" dirty="0" err="1"/>
              <a:t>koolom</a:t>
            </a:r>
            <a:r>
              <a:rPr lang="nl-BE" dirty="0"/>
              <a:t> overlopen. In elke pixel wordt de groen en rood waarde op nul en Blauw uit ouder beeld </a:t>
            </a:r>
            <a:r>
              <a:rPr lang="nl-BE" dirty="0" err="1"/>
              <a:t>overgenomem</a:t>
            </a:r>
            <a:r>
              <a:rPr lang="nl-BE" dirty="0"/>
              <a:t>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92841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Zelfde waarde voor R &amp; G &amp; B = grijs.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09061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01251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Kolommen en rijen omwisselen:</a:t>
            </a:r>
          </a:p>
          <a:p>
            <a:endParaRPr lang="nl-BE" dirty="0"/>
          </a:p>
          <a:p>
            <a:r>
              <a:rPr lang="nl-BE" dirty="0"/>
              <a:t>[0,0] in de nieuwe figuur stond oorspronkelijk [#rijen-kolom-1,0].</a:t>
            </a:r>
          </a:p>
          <a:p>
            <a:r>
              <a:rPr lang="nl-BE" dirty="0"/>
              <a:t>[0,j] in nieuwe figuur 		[#rijen-kolom-j,0].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84185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9097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5998" y="1800000"/>
            <a:ext cx="4921202" cy="238680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5998" y="4359600"/>
            <a:ext cx="4921202" cy="15012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1" name="Tijdelijke aanduiding voor afbeelding 2"/>
          <p:cNvSpPr>
            <a:spLocks noGrp="1"/>
          </p:cNvSpPr>
          <p:nvPr>
            <p:ph type="pic" sz="quarter" idx="13"/>
          </p:nvPr>
        </p:nvSpPr>
        <p:spPr>
          <a:xfrm>
            <a:off x="6071365" y="663108"/>
            <a:ext cx="2498894" cy="23669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Tijdelijke aanduiding voor afbeelding 2"/>
          <p:cNvSpPr>
            <a:spLocks noGrp="1"/>
          </p:cNvSpPr>
          <p:nvPr>
            <p:ph type="pic" sz="quarter" idx="14"/>
          </p:nvPr>
        </p:nvSpPr>
        <p:spPr>
          <a:xfrm>
            <a:off x="6071363" y="3435334"/>
            <a:ext cx="2498894" cy="23669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6000" y="1656000"/>
            <a:ext cx="3924001" cy="43920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3458" y="1656000"/>
            <a:ext cx="3924002" cy="57600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/>
            </a:lvl1pPr>
            <a:lvl2pPr marL="0" indent="457200">
              <a:buSzTx/>
              <a:buFontTx/>
              <a:buNone/>
              <a:defRPr b="1"/>
            </a:lvl2pPr>
            <a:lvl3pPr marL="0" indent="914400">
              <a:buSzTx/>
              <a:buFontTx/>
              <a:buNone/>
              <a:defRPr b="1"/>
            </a:lvl3pPr>
            <a:lvl4pPr marL="0" indent="1371600">
              <a:buSzTx/>
              <a:buFontTx/>
              <a:buNone/>
              <a:defRPr b="1"/>
            </a:lvl4pPr>
            <a:lvl5pPr marL="0" indent="1828800">
              <a:buSzTx/>
              <a:buFont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29148" y="1656000"/>
            <a:ext cx="3924001" cy="57600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/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_Finish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668772" y="860612"/>
            <a:ext cx="7806457" cy="4485176"/>
          </a:xfrm>
          <a:prstGeom prst="rect">
            <a:avLst/>
          </a:prstGeom>
        </p:spPr>
        <p:txBody>
          <a:bodyPr/>
          <a:lstStyle>
            <a:lvl1pPr algn="ctr"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hthoek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" name="Rechthoek 7"/>
          <p:cNvSpPr/>
          <p:nvPr/>
        </p:nvSpPr>
        <p:spPr>
          <a:xfrm>
            <a:off x="0" y="647997"/>
            <a:ext cx="9144000" cy="621000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3" name="Picture 15" descr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1" y="1350253"/>
            <a:ext cx="4648209" cy="5507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Afbeelding 8" descr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99" y="359999"/>
            <a:ext cx="2018136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itle Text"/>
          <p:cNvSpPr txBox="1">
            <a:spLocks noGrp="1"/>
          </p:cNvSpPr>
          <p:nvPr>
            <p:ph type="title"/>
          </p:nvPr>
        </p:nvSpPr>
        <p:spPr>
          <a:xfrm>
            <a:off x="576000" y="1800000"/>
            <a:ext cx="6516951" cy="2386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6003" y="4359604"/>
            <a:ext cx="6516948" cy="1655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189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377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565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754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16/12/2023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44024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6"/>
          <p:cNvSpPr/>
          <p:nvPr/>
        </p:nvSpPr>
        <p:spPr>
          <a:xfrm>
            <a:off x="0" y="6210000"/>
            <a:ext cx="9144000" cy="64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Afbeelding 7" descr="Afbeelding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3199" y="6353998"/>
            <a:ext cx="1008306" cy="36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76000" y="6466227"/>
            <a:ext cx="153963" cy="13554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76262" y="1655998"/>
            <a:ext cx="7991476" cy="4392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576000" y="215999"/>
            <a:ext cx="7991738" cy="1152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6" r:id="rId4"/>
    <p:sldLayoutId id="2147483657" r:id="rId5"/>
    <p:sldLayoutId id="2147483658" r:id="rId6"/>
    <p:sldLayoutId id="2147483659" r:id="rId7"/>
  </p:sldLayoutIdLst>
  <p:transition spd="med"/>
  <p:hf sldNum="0"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1pPr>
      <a:lvl2pPr marL="685800" marR="0" indent="-2286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2pPr>
      <a:lvl3pPr marL="1188719" marR="0" indent="-274319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3pPr>
      <a:lvl4pPr marL="16764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4pPr>
      <a:lvl5pPr marL="21336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5pPr>
      <a:lvl6pPr marL="25908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6pPr>
      <a:lvl7pPr marL="30480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7pPr>
      <a:lvl8pPr marL="35052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8pPr>
      <a:lvl9pPr marL="39624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0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5.png"/><Relationship Id="rId21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customXml" Target="../ink/ink5.xml"/><Relationship Id="rId17" Type="http://schemas.openxmlformats.org/officeDocument/2006/relationships/image" Target="../media/image12.png"/><Relationship Id="rId25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9.png"/><Relationship Id="rId24" Type="http://schemas.openxmlformats.org/officeDocument/2006/relationships/customXml" Target="../ink/ink11.xml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13.png"/><Relationship Id="rId31" Type="http://schemas.openxmlformats.org/officeDocument/2006/relationships/image" Target="../media/image19.png"/><Relationship Id="rId4" Type="http://schemas.openxmlformats.org/officeDocument/2006/relationships/customXml" Target="../ink/ink1.xml"/><Relationship Id="rId9" Type="http://schemas.openxmlformats.org/officeDocument/2006/relationships/image" Target="../media/image8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7.png"/><Relationship Id="rId30" Type="http://schemas.openxmlformats.org/officeDocument/2006/relationships/customXml" Target="../ink/ink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devdocs/user/quickstart.html" TargetMode="External"/><Relationship Id="rId7" Type="http://schemas.openxmlformats.org/officeDocument/2006/relationships/image" Target="../media/image44.jpg"/><Relationship Id="rId2" Type="http://schemas.openxmlformats.org/officeDocument/2006/relationships/hyperlink" Target="https://numpy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hyperlink" Target="https://pillow.readthedocs.io/en/stable/installation.html" TargetMode="External"/><Relationship Id="rId4" Type="http://schemas.openxmlformats.org/officeDocument/2006/relationships/hyperlink" Target="https://python-pillow.or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.xml"/><Relationship Id="rId18" Type="http://schemas.openxmlformats.org/officeDocument/2006/relationships/image" Target="../media/image62.png"/><Relationship Id="rId26" Type="http://schemas.openxmlformats.org/officeDocument/2006/relationships/image" Target="../media/image66.png"/><Relationship Id="rId3" Type="http://schemas.openxmlformats.org/officeDocument/2006/relationships/image" Target="../media/image50.png"/><Relationship Id="rId21" Type="http://schemas.openxmlformats.org/officeDocument/2006/relationships/customXml" Target="../ink/ink25.xml"/><Relationship Id="rId34" Type="http://schemas.openxmlformats.org/officeDocument/2006/relationships/image" Target="../media/image70.png"/><Relationship Id="rId7" Type="http://schemas.openxmlformats.org/officeDocument/2006/relationships/customXml" Target="../ink/ink18.xml"/><Relationship Id="rId12" Type="http://schemas.openxmlformats.org/officeDocument/2006/relationships/image" Target="../media/image59.png"/><Relationship Id="rId17" Type="http://schemas.openxmlformats.org/officeDocument/2006/relationships/customXml" Target="../ink/ink23.xml"/><Relationship Id="rId25" Type="http://schemas.openxmlformats.org/officeDocument/2006/relationships/customXml" Target="../ink/ink27.xml"/><Relationship Id="rId33" Type="http://schemas.openxmlformats.org/officeDocument/2006/relationships/customXml" Target="../ink/ink31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1.png"/><Relationship Id="rId20" Type="http://schemas.openxmlformats.org/officeDocument/2006/relationships/image" Target="../media/image63.png"/><Relationship Id="rId29" Type="http://schemas.openxmlformats.org/officeDocument/2006/relationships/customXml" Target="../ink/ink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11" Type="http://schemas.openxmlformats.org/officeDocument/2006/relationships/customXml" Target="../ink/ink20.xml"/><Relationship Id="rId24" Type="http://schemas.openxmlformats.org/officeDocument/2006/relationships/image" Target="../media/image65.png"/><Relationship Id="rId32" Type="http://schemas.openxmlformats.org/officeDocument/2006/relationships/image" Target="../media/image69.png"/><Relationship Id="rId5" Type="http://schemas.openxmlformats.org/officeDocument/2006/relationships/image" Target="../media/image52.png"/><Relationship Id="rId15" Type="http://schemas.openxmlformats.org/officeDocument/2006/relationships/customXml" Target="../ink/ink22.xml"/><Relationship Id="rId23" Type="http://schemas.openxmlformats.org/officeDocument/2006/relationships/customXml" Target="../ink/ink26.xml"/><Relationship Id="rId28" Type="http://schemas.openxmlformats.org/officeDocument/2006/relationships/image" Target="../media/image67.png"/><Relationship Id="rId10" Type="http://schemas.openxmlformats.org/officeDocument/2006/relationships/image" Target="../media/image58.png"/><Relationship Id="rId19" Type="http://schemas.openxmlformats.org/officeDocument/2006/relationships/customXml" Target="../ink/ink24.xml"/><Relationship Id="rId31" Type="http://schemas.openxmlformats.org/officeDocument/2006/relationships/customXml" Target="../ink/ink30.xml"/><Relationship Id="rId4" Type="http://schemas.openxmlformats.org/officeDocument/2006/relationships/image" Target="../media/image51.png"/><Relationship Id="rId9" Type="http://schemas.openxmlformats.org/officeDocument/2006/relationships/customXml" Target="../ink/ink19.xml"/><Relationship Id="rId14" Type="http://schemas.openxmlformats.org/officeDocument/2006/relationships/image" Target="../media/image60.png"/><Relationship Id="rId22" Type="http://schemas.openxmlformats.org/officeDocument/2006/relationships/image" Target="../media/image64.png"/><Relationship Id="rId27" Type="http://schemas.openxmlformats.org/officeDocument/2006/relationships/customXml" Target="../ink/ink28.xml"/><Relationship Id="rId30" Type="http://schemas.openxmlformats.org/officeDocument/2006/relationships/image" Target="../media/image68.png"/><Relationship Id="rId8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customXml" Target="../ink/ink16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F16F8-2761-4143-8535-2247D4ABF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800000"/>
            <a:ext cx="7683745" cy="2386801"/>
          </a:xfrm>
        </p:spPr>
        <p:txBody>
          <a:bodyPr/>
          <a:lstStyle/>
          <a:p>
            <a:r>
              <a:rPr lang="fr-BE" dirty="0" err="1"/>
              <a:t>Computationeel</a:t>
            </a:r>
            <a:r>
              <a:rPr lang="fr-BE" dirty="0"/>
              <a:t> </a:t>
            </a:r>
            <a:r>
              <a:rPr lang="fr-BE" dirty="0" err="1"/>
              <a:t>denken</a:t>
            </a:r>
            <a:br>
              <a:rPr lang="fr-BE" dirty="0"/>
            </a:br>
            <a:r>
              <a:rPr lang="fr-BE" dirty="0"/>
              <a:t>Hoorcollege 9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1A71E-A1E0-441E-A591-F2CA3F5D997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BE" dirty="0"/>
              <a:t>Vincent Naessens</a:t>
            </a:r>
            <a:endParaRPr lang="en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AF1FEAA-B05D-4098-88D6-B4D8141D7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3573016"/>
            <a:ext cx="3907875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5598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Beeldverwerking</a:t>
            </a:r>
          </a:p>
        </p:txBody>
      </p:sp>
      <p:sp>
        <p:nvSpPr>
          <p:cNvPr id="3" name="Tekstvak 2"/>
          <p:cNvSpPr txBox="1"/>
          <p:nvPr/>
        </p:nvSpPr>
        <p:spPr>
          <a:xfrm rot="5400000">
            <a:off x="8478844" y="387946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hoogte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6188064" y="572396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breedte</a:t>
            </a:r>
          </a:p>
        </p:txBody>
      </p:sp>
      <p:sp>
        <p:nvSpPr>
          <p:cNvPr id="6" name="Rechthoek 5"/>
          <p:cNvSpPr/>
          <p:nvPr/>
        </p:nvSpPr>
        <p:spPr>
          <a:xfrm>
            <a:off x="395536" y="1268760"/>
            <a:ext cx="7056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b="1" dirty="0">
                <a:latin typeface="Courier New" panose="02070309020205020404" pitchFamily="49" charset="0"/>
                <a:cs typeface="Courier New" panose="02070309020205020404" pitchFamily="49" charset="0"/>
              </a:rPr>
              <a:t>hoogte = </a:t>
            </a:r>
            <a:r>
              <a:rPr lang="nl-B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r_in.shape</a:t>
            </a:r>
            <a:r>
              <a:rPr lang="nl-B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</a:p>
          <a:p>
            <a:r>
              <a:rPr lang="nl-BE" b="1" dirty="0">
                <a:latin typeface="Courier New" panose="02070309020205020404" pitchFamily="49" charset="0"/>
                <a:cs typeface="Courier New" panose="02070309020205020404" pitchFamily="49" charset="0"/>
              </a:rPr>
              <a:t>breedte = </a:t>
            </a:r>
            <a:r>
              <a:rPr lang="nl-B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r_in.shape</a:t>
            </a:r>
            <a:r>
              <a:rPr lang="nl-BE" b="1" dirty="0">
                <a:latin typeface="Courier New" panose="02070309020205020404" pitchFamily="49" charset="0"/>
                <a:cs typeface="Courier New" panose="02070309020205020404" pitchFamily="49" charset="0"/>
              </a:rPr>
              <a:t>[1];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236" y="2708920"/>
            <a:ext cx="3856232" cy="301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08920"/>
            <a:ext cx="3856232" cy="301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kstvak 14"/>
          <p:cNvSpPr txBox="1"/>
          <p:nvPr/>
        </p:nvSpPr>
        <p:spPr>
          <a:xfrm rot="5400000">
            <a:off x="3838444" y="3905352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hoogte</a:t>
            </a:r>
          </a:p>
        </p:txBody>
      </p:sp>
      <p:sp>
        <p:nvSpPr>
          <p:cNvPr id="16" name="Tekstvak 15"/>
          <p:cNvSpPr txBox="1"/>
          <p:nvPr/>
        </p:nvSpPr>
        <p:spPr>
          <a:xfrm>
            <a:off x="1547664" y="574985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breedte</a:t>
            </a:r>
          </a:p>
        </p:txBody>
      </p:sp>
    </p:spTree>
    <p:extLst>
      <p:ext uri="{BB962C8B-B14F-4D97-AF65-F5344CB8AC3E}">
        <p14:creationId xmlns:p14="http://schemas.microsoft.com/office/powerpoint/2010/main" val="435191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2: negatief van het beeld nemen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3856232" cy="301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52" y="1844825"/>
            <a:ext cx="3856232" cy="301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Rechte verbindingslijn met pijl 5"/>
          <p:cNvCxnSpPr/>
          <p:nvPr/>
        </p:nvCxnSpPr>
        <p:spPr>
          <a:xfrm>
            <a:off x="4355976" y="342900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met pijl 7"/>
          <p:cNvCxnSpPr/>
          <p:nvPr/>
        </p:nvCxnSpPr>
        <p:spPr>
          <a:xfrm>
            <a:off x="4355976" y="358140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>
            <a:off x="4355976" y="378065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/>
          <p:nvPr/>
        </p:nvCxnSpPr>
        <p:spPr>
          <a:xfrm>
            <a:off x="4355976" y="393305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/>
          <p:cNvCxnSpPr/>
          <p:nvPr/>
        </p:nvCxnSpPr>
        <p:spPr>
          <a:xfrm>
            <a:off x="4355976" y="306896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/>
          <p:cNvCxnSpPr/>
          <p:nvPr/>
        </p:nvCxnSpPr>
        <p:spPr>
          <a:xfrm>
            <a:off x="4355976" y="322136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937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4: een beeld met </a:t>
            </a:r>
            <a:r>
              <a:rPr lang="nl-BE"/>
              <a:t>enkel grijswaarden</a:t>
            </a:r>
            <a:endParaRPr lang="nl-BE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3856232" cy="301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echte verbindingslijn met pijl 4"/>
          <p:cNvCxnSpPr/>
          <p:nvPr/>
        </p:nvCxnSpPr>
        <p:spPr>
          <a:xfrm>
            <a:off x="4355976" y="342900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/>
          <p:nvPr/>
        </p:nvCxnSpPr>
        <p:spPr>
          <a:xfrm>
            <a:off x="4355976" y="358140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/>
          <p:nvPr/>
        </p:nvCxnSpPr>
        <p:spPr>
          <a:xfrm>
            <a:off x="4355976" y="378065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met pijl 7"/>
          <p:cNvCxnSpPr/>
          <p:nvPr/>
        </p:nvCxnSpPr>
        <p:spPr>
          <a:xfrm>
            <a:off x="4355976" y="393305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>
            <a:off x="4355976" y="306896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/>
          <p:nvPr/>
        </p:nvCxnSpPr>
        <p:spPr>
          <a:xfrm>
            <a:off x="4355976" y="322136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844824"/>
            <a:ext cx="3850196" cy="301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2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7: een beeld roteren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556792"/>
            <a:ext cx="3210605" cy="4002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3856232" cy="301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Rechte verbindingslijn met pijl 5"/>
          <p:cNvCxnSpPr/>
          <p:nvPr/>
        </p:nvCxnSpPr>
        <p:spPr>
          <a:xfrm>
            <a:off x="4355976" y="342900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/>
          <p:nvPr/>
        </p:nvCxnSpPr>
        <p:spPr>
          <a:xfrm>
            <a:off x="4355976" y="358140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met pijl 7"/>
          <p:cNvCxnSpPr/>
          <p:nvPr/>
        </p:nvCxnSpPr>
        <p:spPr>
          <a:xfrm>
            <a:off x="4355976" y="378065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>
            <a:off x="4355976" y="393305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/>
          <p:nvPr/>
        </p:nvCxnSpPr>
        <p:spPr>
          <a:xfrm>
            <a:off x="4355976" y="306896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/>
          <p:cNvCxnSpPr/>
          <p:nvPr/>
        </p:nvCxnSpPr>
        <p:spPr>
          <a:xfrm>
            <a:off x="4355976" y="322136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09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8447"/>
            <a:ext cx="3838027" cy="2842983"/>
          </a:xfrm>
          <a:prstGeom prst="rect">
            <a:avLst/>
          </a:prstGeom>
        </p:spPr>
      </p:pic>
      <p:pic>
        <p:nvPicPr>
          <p:cNvPr id="1026" name="Picture 2" descr="http://www.theovermeulen.nl/webdesign/images/dem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692696"/>
            <a:ext cx="6552728" cy="272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365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8A59E-01F9-44CC-B0C3-D2E422A88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Let us zoom in…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465921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Structuur van de oplossing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79512" y="1349999"/>
            <a:ext cx="8694488" cy="4428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b="1" dirty="0"/>
              <a:t>Maak gegevensstructuren aan voor het nieuwe beeld</a:t>
            </a:r>
          </a:p>
          <a:p>
            <a:pPr marL="1087200" lvl="2" indent="-457200"/>
            <a:r>
              <a:rPr lang="nl-BE" dirty="0"/>
              <a:t>2 integers die de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hoogte</a:t>
            </a:r>
            <a:r>
              <a:rPr lang="nl-BE" dirty="0"/>
              <a:t> en de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breedte</a:t>
            </a:r>
            <a:r>
              <a:rPr lang="nl-BE" dirty="0"/>
              <a:t> aanduiden</a:t>
            </a:r>
          </a:p>
          <a:p>
            <a:pPr marL="1087200" lvl="2" indent="-457200"/>
            <a:r>
              <a:rPr lang="nl-BE" dirty="0"/>
              <a:t>3 matrices waar de RGB waarden in komen</a:t>
            </a:r>
          </a:p>
          <a:p>
            <a:pPr marL="817200" lvl="1" indent="-457200">
              <a:buFont typeface="+mj-lt"/>
              <a:buAutoNum type="arabicPeriod"/>
            </a:pPr>
            <a:endParaRPr lang="nl-BE" dirty="0"/>
          </a:p>
          <a:p>
            <a:pPr marL="457200" indent="-457200">
              <a:buFont typeface="+mj-lt"/>
              <a:buAutoNum type="arabicPeriod"/>
            </a:pPr>
            <a:r>
              <a:rPr lang="nl-BE" b="1" dirty="0"/>
              <a:t>Schrijf de juiste RGB waarden van het nieuwe beeld weg</a:t>
            </a:r>
          </a:p>
          <a:p>
            <a:pPr marL="1087200" lvl="2" indent="-457200"/>
            <a:r>
              <a:rPr lang="nl-BE" dirty="0"/>
              <a:t>Afhankelijk van de bewerking die moet uitgevoerd worden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  <a:p>
            <a:pPr marL="457200" indent="-457200">
              <a:buFont typeface="+mj-lt"/>
              <a:buAutoNum type="arabicPeriod"/>
            </a:pPr>
            <a:r>
              <a:rPr lang="nl-BE" b="1" dirty="0"/>
              <a:t>Toon het nieuwe beeld op het scherm</a:t>
            </a:r>
          </a:p>
          <a:p>
            <a:pPr marL="1087200" lvl="2" indent="-457200"/>
            <a:r>
              <a:rPr lang="nl-BE" dirty="0"/>
              <a:t>Maak hiervoor gebruik van </a:t>
            </a:r>
            <a:r>
              <a:rPr lang="nl-BE" dirty="0" err="1"/>
              <a:t>voorgedefinieerde</a:t>
            </a:r>
            <a:r>
              <a:rPr lang="nl-BE" dirty="0"/>
              <a:t> code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53047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1: Twee kleuren wegfilteren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956" y="1677432"/>
            <a:ext cx="3217805" cy="251828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76" y="1722844"/>
            <a:ext cx="3763624" cy="2492266"/>
          </a:xfrm>
          <a:prstGeom prst="rect">
            <a:avLst/>
          </a:prstGeom>
        </p:spPr>
      </p:pic>
      <p:sp>
        <p:nvSpPr>
          <p:cNvPr id="7" name="Rechthoek 2">
            <a:extLst>
              <a:ext uri="{FF2B5EF4-FFF2-40B4-BE49-F238E27FC236}">
                <a16:creationId xmlns:a16="http://schemas.microsoft.com/office/drawing/2014/main" id="{2EA661B8-CBE6-403B-A975-9C8EB3C9ABC7}"/>
              </a:ext>
            </a:extLst>
          </p:cNvPr>
          <p:cNvSpPr/>
          <p:nvPr/>
        </p:nvSpPr>
        <p:spPr>
          <a:xfrm>
            <a:off x="1846162" y="4215110"/>
            <a:ext cx="165468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r_in</a:t>
            </a: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B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g_in</a:t>
            </a: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B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b_in</a:t>
            </a:r>
            <a:endParaRPr lang="nl-B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hthoek 2">
            <a:extLst>
              <a:ext uri="{FF2B5EF4-FFF2-40B4-BE49-F238E27FC236}">
                <a16:creationId xmlns:a16="http://schemas.microsoft.com/office/drawing/2014/main" id="{6AC3EC49-C034-4F36-9529-72861FD1BEEA}"/>
              </a:ext>
            </a:extLst>
          </p:cNvPr>
          <p:cNvSpPr/>
          <p:nvPr/>
        </p:nvSpPr>
        <p:spPr>
          <a:xfrm>
            <a:off x="5904356" y="4215110"/>
            <a:ext cx="165468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r_out</a:t>
            </a: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B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g_out</a:t>
            </a: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B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b_out</a:t>
            </a:r>
            <a:endParaRPr lang="nl-B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700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295F04-4A6E-4A49-8FFA-888C8389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1B3878-F485-43AF-9288-637587A39698}"/>
              </a:ext>
            </a:extLst>
          </p:cNvPr>
          <p:cNvSpPr/>
          <p:nvPr/>
        </p:nvSpPr>
        <p:spPr>
          <a:xfrm>
            <a:off x="111967" y="2811624"/>
            <a:ext cx="8857862" cy="2463282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8498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2: negatief van het beeld nemen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3856232" cy="301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52" y="1196753"/>
            <a:ext cx="3856232" cy="301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Rechte verbindingslijn met pijl 5"/>
          <p:cNvCxnSpPr/>
          <p:nvPr/>
        </p:nvCxnSpPr>
        <p:spPr>
          <a:xfrm>
            <a:off x="4355976" y="2780928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met pijl 7"/>
          <p:cNvCxnSpPr/>
          <p:nvPr/>
        </p:nvCxnSpPr>
        <p:spPr>
          <a:xfrm>
            <a:off x="4355976" y="2933328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>
            <a:off x="4355976" y="3132584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/>
          <p:nvPr/>
        </p:nvCxnSpPr>
        <p:spPr>
          <a:xfrm>
            <a:off x="4355976" y="3284984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/>
          <p:cNvCxnSpPr/>
          <p:nvPr/>
        </p:nvCxnSpPr>
        <p:spPr>
          <a:xfrm>
            <a:off x="4355976" y="2420888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/>
          <p:cNvCxnSpPr/>
          <p:nvPr/>
        </p:nvCxnSpPr>
        <p:spPr>
          <a:xfrm>
            <a:off x="4355976" y="2573288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2">
            <a:extLst>
              <a:ext uri="{FF2B5EF4-FFF2-40B4-BE49-F238E27FC236}">
                <a16:creationId xmlns:a16="http://schemas.microsoft.com/office/drawing/2014/main" id="{431DDE47-F083-4F88-910B-73842414B8E9}"/>
              </a:ext>
            </a:extLst>
          </p:cNvPr>
          <p:cNvSpPr/>
          <p:nvPr/>
        </p:nvSpPr>
        <p:spPr>
          <a:xfrm>
            <a:off x="1846162" y="4215110"/>
            <a:ext cx="165468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r_in</a:t>
            </a: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B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g_in</a:t>
            </a: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B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b_in</a:t>
            </a:r>
            <a:endParaRPr lang="nl-B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hthoek 2">
            <a:extLst>
              <a:ext uri="{FF2B5EF4-FFF2-40B4-BE49-F238E27FC236}">
                <a16:creationId xmlns:a16="http://schemas.microsoft.com/office/drawing/2014/main" id="{64979EE6-8A8B-430C-9E9F-8DDFB208A526}"/>
              </a:ext>
            </a:extLst>
          </p:cNvPr>
          <p:cNvSpPr/>
          <p:nvPr/>
        </p:nvSpPr>
        <p:spPr>
          <a:xfrm>
            <a:off x="5904356" y="4215110"/>
            <a:ext cx="165468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r_out</a:t>
            </a: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B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g_out</a:t>
            </a: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B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b_out</a:t>
            </a:r>
            <a:endParaRPr lang="nl-B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140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5604A-9B40-4868-B88E-DCFA11F3C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640"/>
            <a:ext cx="9144000" cy="6872640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3435409" y="6396335"/>
            <a:ext cx="19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Zie TOLEDO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B12092-4807-BCD4-BC0A-D856950E3689}"/>
              </a:ext>
            </a:extLst>
          </p:cNvPr>
          <p:cNvGrpSpPr/>
          <p:nvPr/>
        </p:nvGrpSpPr>
        <p:grpSpPr>
          <a:xfrm>
            <a:off x="1400735" y="2289290"/>
            <a:ext cx="7250040" cy="1486440"/>
            <a:chOff x="1400735" y="2289290"/>
            <a:chExt cx="7250040" cy="148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216CCC5-4AB8-C554-0F5C-67F027899DAD}"/>
                    </a:ext>
                  </a:extLst>
                </p14:cNvPr>
                <p14:cNvContentPartPr/>
                <p14:nvPr/>
              </p14:nvContentPartPr>
              <p14:xfrm>
                <a:off x="1404335" y="2416370"/>
                <a:ext cx="135720" cy="988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216CCC5-4AB8-C554-0F5C-67F027899DA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98215" y="2410250"/>
                  <a:ext cx="14796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96DEF7A-CE71-FC24-5AC7-5DBEFE0EC0E2}"/>
                    </a:ext>
                  </a:extLst>
                </p14:cNvPr>
                <p14:cNvContentPartPr/>
                <p14:nvPr/>
              </p14:nvContentPartPr>
              <p14:xfrm>
                <a:off x="1400735" y="2289290"/>
                <a:ext cx="1009440" cy="139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96DEF7A-CE71-FC24-5AC7-5DBEFE0EC0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94615" y="2283170"/>
                  <a:ext cx="10216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781DA8B-865E-C5EB-9E96-69B1B247FC13}"/>
                    </a:ext>
                  </a:extLst>
                </p14:cNvPr>
                <p14:cNvContentPartPr/>
                <p14:nvPr/>
              </p14:nvContentPartPr>
              <p14:xfrm>
                <a:off x="1509815" y="2837570"/>
                <a:ext cx="604080" cy="108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781DA8B-865E-C5EB-9E96-69B1B247FC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3695" y="2831450"/>
                  <a:ext cx="616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FD75517-4783-6468-99A5-F355A50FA9E0}"/>
                    </a:ext>
                  </a:extLst>
                </p14:cNvPr>
                <p14:cNvContentPartPr/>
                <p14:nvPr/>
              </p14:nvContentPartPr>
              <p14:xfrm>
                <a:off x="1451855" y="3339050"/>
                <a:ext cx="1071720" cy="148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FD75517-4783-6468-99A5-F355A50FA9E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5735" y="3332930"/>
                  <a:ext cx="1083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979975C-DA86-5466-01DA-16C93C96E6BE}"/>
                    </a:ext>
                  </a:extLst>
                </p14:cNvPr>
                <p14:cNvContentPartPr/>
                <p14:nvPr/>
              </p14:nvContentPartPr>
              <p14:xfrm>
                <a:off x="2612135" y="2333930"/>
                <a:ext cx="642600" cy="998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979975C-DA86-5466-01DA-16C93C96E6B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06015" y="2327810"/>
                  <a:ext cx="654840" cy="10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AA799BB-9AC8-B290-1291-8BD5820E812C}"/>
                    </a:ext>
                  </a:extLst>
                </p14:cNvPr>
                <p14:cNvContentPartPr/>
                <p14:nvPr/>
              </p14:nvContentPartPr>
              <p14:xfrm>
                <a:off x="2579375" y="2373170"/>
                <a:ext cx="773640" cy="968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AA799BB-9AC8-B290-1291-8BD5820E81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73255" y="2367050"/>
                  <a:ext cx="785880" cy="9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B2190A6-98D4-1458-6AEA-99A7F2E93EF2}"/>
                    </a:ext>
                  </a:extLst>
                </p14:cNvPr>
                <p14:cNvContentPartPr/>
                <p14:nvPr/>
              </p14:nvContentPartPr>
              <p14:xfrm>
                <a:off x="3537335" y="2443010"/>
                <a:ext cx="884880" cy="1332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B2190A6-98D4-1458-6AEA-99A7F2E93EF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31215" y="2436890"/>
                  <a:ext cx="897120" cy="13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A2F4E46-DC85-AA09-E4CE-CEC58ACCA8A4}"/>
                    </a:ext>
                  </a:extLst>
                </p14:cNvPr>
                <p14:cNvContentPartPr/>
                <p14:nvPr/>
              </p14:nvContentPartPr>
              <p14:xfrm>
                <a:off x="3774215" y="3229250"/>
                <a:ext cx="347400" cy="17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A2F4E46-DC85-AA09-E4CE-CEC58ACCA8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68095" y="3223130"/>
                  <a:ext cx="3596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92C51BB-A143-1310-A260-BC373B6BCB65}"/>
                    </a:ext>
                  </a:extLst>
                </p14:cNvPr>
                <p14:cNvContentPartPr/>
                <p14:nvPr/>
              </p14:nvContentPartPr>
              <p14:xfrm>
                <a:off x="4987775" y="2358050"/>
                <a:ext cx="1339920" cy="1140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92C51BB-A143-1310-A260-BC373B6BCB6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81655" y="2351930"/>
                  <a:ext cx="1352160" cy="11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28F6EBC-895A-66DA-95FD-BB1BD90B1858}"/>
                    </a:ext>
                  </a:extLst>
                </p14:cNvPr>
                <p14:cNvContentPartPr/>
                <p14:nvPr/>
              </p14:nvContentPartPr>
              <p14:xfrm>
                <a:off x="6794615" y="2439410"/>
                <a:ext cx="798840" cy="993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28F6EBC-895A-66DA-95FD-BB1BD90B185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88495" y="2433290"/>
                  <a:ext cx="811080" cy="10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BD31024-FE55-6EFD-1DFE-0450DD256D71}"/>
                    </a:ext>
                  </a:extLst>
                </p14:cNvPr>
                <p14:cNvContentPartPr/>
                <p14:nvPr/>
              </p14:nvContentPartPr>
              <p14:xfrm>
                <a:off x="6924935" y="3101450"/>
                <a:ext cx="650520" cy="53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BD31024-FE55-6EFD-1DFE-0450DD256D7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18815" y="3095330"/>
                  <a:ext cx="6627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4716F5E-90D5-744C-623B-86E2BBB1DA2B}"/>
                    </a:ext>
                  </a:extLst>
                </p14:cNvPr>
                <p14:cNvContentPartPr/>
                <p14:nvPr/>
              </p14:nvContentPartPr>
              <p14:xfrm>
                <a:off x="6739175" y="3388730"/>
                <a:ext cx="1114920" cy="70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4716F5E-90D5-744C-623B-86E2BBB1DA2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33055" y="3382610"/>
                  <a:ext cx="11271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8E8B1FE-670E-D008-2357-0BD8766994EC}"/>
                    </a:ext>
                  </a:extLst>
                </p14:cNvPr>
                <p14:cNvContentPartPr/>
                <p14:nvPr/>
              </p14:nvContentPartPr>
              <p14:xfrm>
                <a:off x="8000615" y="2481170"/>
                <a:ext cx="546840" cy="1012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8E8B1FE-670E-D008-2357-0BD8766994E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94495" y="2475050"/>
                  <a:ext cx="559080" cy="10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1F3E8-71A2-4880-7B37-3CBF2C673A3E}"/>
                    </a:ext>
                  </a:extLst>
                </p14:cNvPr>
                <p14:cNvContentPartPr/>
                <p14:nvPr/>
              </p14:nvContentPartPr>
              <p14:xfrm>
                <a:off x="8513255" y="2476850"/>
                <a:ext cx="137520" cy="871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1F3E8-71A2-4880-7B37-3CBF2C673A3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07135" y="2470730"/>
                  <a:ext cx="149760" cy="884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62562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64D799-88E3-4E0F-86A4-83C299245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9C7B68-1F79-4D6D-84B6-5612EC9C1D78}"/>
              </a:ext>
            </a:extLst>
          </p:cNvPr>
          <p:cNvSpPr/>
          <p:nvPr/>
        </p:nvSpPr>
        <p:spPr>
          <a:xfrm>
            <a:off x="111967" y="2811624"/>
            <a:ext cx="8857862" cy="2463282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7937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0628" y="229062"/>
            <a:ext cx="9013371" cy="1152002"/>
          </a:xfrm>
        </p:spPr>
        <p:txBody>
          <a:bodyPr>
            <a:normAutofit fontScale="90000"/>
          </a:bodyPr>
          <a:lstStyle/>
          <a:p>
            <a:r>
              <a:rPr lang="nl-BE" dirty="0"/>
              <a:t>4: een beeld met enkel grijswaarden maken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3856232" cy="301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echte verbindingslijn met pijl 4"/>
          <p:cNvCxnSpPr/>
          <p:nvPr/>
        </p:nvCxnSpPr>
        <p:spPr>
          <a:xfrm>
            <a:off x="4355976" y="342900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/>
          <p:cNvCxnSpPr/>
          <p:nvPr/>
        </p:nvCxnSpPr>
        <p:spPr>
          <a:xfrm>
            <a:off x="4355976" y="358140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/>
          <p:nvPr/>
        </p:nvCxnSpPr>
        <p:spPr>
          <a:xfrm>
            <a:off x="4355976" y="378065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met pijl 7"/>
          <p:cNvCxnSpPr/>
          <p:nvPr/>
        </p:nvCxnSpPr>
        <p:spPr>
          <a:xfrm>
            <a:off x="4355976" y="393305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>
            <a:off x="4355976" y="306896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/>
          <p:nvPr/>
        </p:nvCxnSpPr>
        <p:spPr>
          <a:xfrm>
            <a:off x="4355976" y="322136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844824"/>
            <a:ext cx="3850196" cy="301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3350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8C8759-18F8-41C6-973F-AA25E2A78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4368DC-B48E-44F8-A265-E11FD819E84A}"/>
              </a:ext>
            </a:extLst>
          </p:cNvPr>
          <p:cNvSpPr/>
          <p:nvPr/>
        </p:nvSpPr>
        <p:spPr>
          <a:xfrm>
            <a:off x="111967" y="2761864"/>
            <a:ext cx="8857862" cy="2463282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6522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7: een beeld roteren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556792"/>
            <a:ext cx="3210605" cy="4002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3856232" cy="301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Rechte verbindingslijn met pijl 5"/>
          <p:cNvCxnSpPr/>
          <p:nvPr/>
        </p:nvCxnSpPr>
        <p:spPr>
          <a:xfrm>
            <a:off x="4355976" y="342900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/>
          <p:nvPr/>
        </p:nvCxnSpPr>
        <p:spPr>
          <a:xfrm>
            <a:off x="4355976" y="358140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met pijl 7"/>
          <p:cNvCxnSpPr/>
          <p:nvPr/>
        </p:nvCxnSpPr>
        <p:spPr>
          <a:xfrm>
            <a:off x="4355976" y="378065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>
            <a:off x="4355976" y="393305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/>
          <p:nvPr/>
        </p:nvCxnSpPr>
        <p:spPr>
          <a:xfrm>
            <a:off x="4355976" y="306896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/>
          <p:cNvCxnSpPr/>
          <p:nvPr/>
        </p:nvCxnSpPr>
        <p:spPr>
          <a:xfrm>
            <a:off x="4355976" y="322136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612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1CA187-6303-4D4C-B83D-31C91077F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F92A68-B79A-4EAF-99F7-78C24A554155}"/>
              </a:ext>
            </a:extLst>
          </p:cNvPr>
          <p:cNvSpPr/>
          <p:nvPr/>
        </p:nvSpPr>
        <p:spPr>
          <a:xfrm>
            <a:off x="111967" y="2811624"/>
            <a:ext cx="8857862" cy="2463282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7784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FA78C-4542-4B71-8394-BF8028E5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NumPy</a:t>
            </a:r>
            <a:r>
              <a:rPr lang="fr-BE" dirty="0"/>
              <a:t>, </a:t>
            </a:r>
            <a:r>
              <a:rPr lang="fr-BE" dirty="0" err="1"/>
              <a:t>Pillow</a:t>
            </a:r>
            <a:r>
              <a:rPr lang="fr-BE" dirty="0"/>
              <a:t> en </a:t>
            </a:r>
            <a:r>
              <a:rPr lang="fr-BE" dirty="0" err="1"/>
              <a:t>Scipy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19595-70A2-4EDA-BE37-0F9A25C9B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sz="2000" dirty="0">
                <a:hlinkClick r:id="rId2"/>
              </a:rPr>
              <a:t>https://numpy.org/</a:t>
            </a:r>
            <a:endParaRPr lang="fr-BE" sz="2000" dirty="0"/>
          </a:p>
          <a:p>
            <a:pPr lvl="1"/>
            <a:r>
              <a:rPr lang="fr-BE" sz="2000" dirty="0"/>
              <a:t>python -m </a:t>
            </a:r>
            <a:r>
              <a:rPr lang="fr-BE" sz="2000" dirty="0" err="1"/>
              <a:t>pip</a:t>
            </a:r>
            <a:r>
              <a:rPr lang="fr-BE" sz="2000" dirty="0"/>
              <a:t> </a:t>
            </a:r>
            <a:r>
              <a:rPr lang="fr-BE" sz="2000" dirty="0" err="1"/>
              <a:t>install</a:t>
            </a:r>
            <a:r>
              <a:rPr lang="fr-BE" sz="2000" dirty="0"/>
              <a:t> --upgrade </a:t>
            </a:r>
            <a:r>
              <a:rPr lang="fr-BE" sz="2000" dirty="0" err="1"/>
              <a:t>pip</a:t>
            </a:r>
            <a:r>
              <a:rPr lang="fr-BE" sz="2000" dirty="0"/>
              <a:t> </a:t>
            </a:r>
          </a:p>
          <a:p>
            <a:pPr lvl="1"/>
            <a:r>
              <a:rPr lang="fr-BE" sz="2000" dirty="0"/>
              <a:t>python -m </a:t>
            </a:r>
            <a:r>
              <a:rPr lang="fr-BE" sz="2000" dirty="0" err="1"/>
              <a:t>pip</a:t>
            </a:r>
            <a:r>
              <a:rPr lang="fr-BE" sz="2000" dirty="0"/>
              <a:t> </a:t>
            </a:r>
            <a:r>
              <a:rPr lang="fr-BE" sz="2000" dirty="0" err="1"/>
              <a:t>install</a:t>
            </a:r>
            <a:r>
              <a:rPr lang="fr-BE" sz="2000" dirty="0"/>
              <a:t> </a:t>
            </a:r>
            <a:r>
              <a:rPr lang="fr-BE" sz="2000" dirty="0" err="1"/>
              <a:t>numpy</a:t>
            </a:r>
            <a:endParaRPr lang="fr-BE" sz="2000" dirty="0"/>
          </a:p>
          <a:p>
            <a:pPr lvl="1"/>
            <a:r>
              <a:rPr lang="fr-BE" sz="2000" dirty="0">
                <a:hlinkClick r:id="rId3"/>
              </a:rPr>
              <a:t>https://numpy.org/devdocs/user/quickstart.html</a:t>
            </a:r>
            <a:r>
              <a:rPr lang="fr-BE" sz="2000" dirty="0"/>
              <a:t> </a:t>
            </a:r>
          </a:p>
          <a:p>
            <a:pPr marL="0" indent="0">
              <a:buNone/>
            </a:pPr>
            <a:r>
              <a:rPr lang="fr-BE" sz="600" dirty="0"/>
              <a:t>	</a:t>
            </a:r>
            <a:endParaRPr lang="fr-BE" sz="600" dirty="0">
              <a:hlinkClick r:id="rId2"/>
            </a:endParaRPr>
          </a:p>
          <a:p>
            <a:pPr lvl="1"/>
            <a:endParaRPr lang="fr-BE" sz="500" dirty="0">
              <a:hlinkClick r:id="rId2"/>
            </a:endParaRPr>
          </a:p>
          <a:p>
            <a:r>
              <a:rPr lang="fr-BE" sz="2000" dirty="0">
                <a:hlinkClick r:id="rId4"/>
              </a:rPr>
              <a:t>https://python-pillow.org/</a:t>
            </a:r>
            <a:r>
              <a:rPr lang="fr-BE" sz="2000" dirty="0"/>
              <a:t> </a:t>
            </a:r>
          </a:p>
          <a:p>
            <a:pPr lvl="1"/>
            <a:r>
              <a:rPr lang="fr-BE" sz="2000" dirty="0"/>
              <a:t>python -m </a:t>
            </a:r>
            <a:r>
              <a:rPr lang="fr-BE" sz="2000" dirty="0" err="1"/>
              <a:t>pip</a:t>
            </a:r>
            <a:r>
              <a:rPr lang="fr-BE" sz="2000" dirty="0"/>
              <a:t> </a:t>
            </a:r>
            <a:r>
              <a:rPr lang="fr-BE" sz="2000" dirty="0" err="1"/>
              <a:t>install</a:t>
            </a:r>
            <a:r>
              <a:rPr lang="fr-BE" sz="2000" dirty="0"/>
              <a:t> --upgrade </a:t>
            </a:r>
            <a:r>
              <a:rPr lang="fr-BE" sz="2000" dirty="0" err="1"/>
              <a:t>Pillow</a:t>
            </a:r>
            <a:endParaRPr lang="fr-BE" sz="2000" dirty="0"/>
          </a:p>
          <a:p>
            <a:pPr lvl="1"/>
            <a:r>
              <a:rPr lang="fr-BE" sz="2000" u="sng" dirty="0">
                <a:hlinkClick r:id="rId5"/>
              </a:rPr>
              <a:t>https://pillow.readthedocs.io/en/stable/installation.html</a:t>
            </a:r>
            <a:endParaRPr lang="fr-BE" sz="2000" u="sng" dirty="0"/>
          </a:p>
          <a:p>
            <a:pPr lvl="1"/>
            <a:endParaRPr lang="fr-BE" dirty="0">
              <a:hlinkClick r:id="rId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B2CAC-2B27-44D6-BF2B-2F8DF86E7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4426" y="1453423"/>
            <a:ext cx="1887610" cy="692124"/>
          </a:xfrm>
          <a:prstGeom prst="rect">
            <a:avLst/>
          </a:prstGeom>
        </p:spPr>
      </p:pic>
      <p:pic>
        <p:nvPicPr>
          <p:cNvPr id="5" name="Picture 4" descr="A picture containing man, board&#10;&#10;Description automatically generated">
            <a:extLst>
              <a:ext uri="{FF2B5EF4-FFF2-40B4-BE49-F238E27FC236}">
                <a16:creationId xmlns:a16="http://schemas.microsoft.com/office/drawing/2014/main" id="{322DFC2A-0C52-45B5-98D8-E86BFE7E7F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017" y="3429000"/>
            <a:ext cx="1378428" cy="137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23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man, board&#10;&#10;Description automatically generated">
            <a:extLst>
              <a:ext uri="{FF2B5EF4-FFF2-40B4-BE49-F238E27FC236}">
                <a16:creationId xmlns:a16="http://schemas.microsoft.com/office/drawing/2014/main" id="{21DEA16E-4AA8-4CBB-8714-E4C6452013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9" y="2833211"/>
            <a:ext cx="735806" cy="7358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8D8BA8-33B6-45EE-AA2E-BFDCFE399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81" y="567418"/>
            <a:ext cx="9157281" cy="21104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7F1AB6-5D66-4F59-AD6E-4A18DD777927}"/>
              </a:ext>
            </a:extLst>
          </p:cNvPr>
          <p:cNvSpPr txBox="1"/>
          <p:nvPr/>
        </p:nvSpPr>
        <p:spPr>
          <a:xfrm>
            <a:off x="103149" y="3285308"/>
            <a:ext cx="9051515" cy="2677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Arial"/>
              </a:rPr>
              <a:t>open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Arial"/>
              </a:rPr>
              <a:t> 	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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opent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 een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figuur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vanuit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 een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bestand</a:t>
            </a:r>
            <a:endParaRPr kumimoji="0" lang="fr-BE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Garamond" panose="02020404030301010803" pitchFamily="18" charset="0"/>
              <a:sym typeface="Arial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Arial"/>
              </a:rPr>
              <a:t>split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Arial"/>
              </a:rPr>
              <a:t> 	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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splits</a:t>
            </a:r>
            <a:r>
              <a:rPr lang="fr-BE" sz="2800" dirty="0" err="1">
                <a:latin typeface="Garamond" panose="02020404030301010803" pitchFamily="18" charset="0"/>
                <a:sym typeface="Wingdings" panose="05000000000000000000" pitchFamily="2" charset="2"/>
              </a:rPr>
              <a:t>t</a:t>
            </a:r>
            <a:r>
              <a:rPr lang="fr-BE" sz="2800" dirty="0">
                <a:latin typeface="Garamond" panose="02020404030301010803" pitchFamily="18" charset="0"/>
                <a:sym typeface="Wingdings" panose="05000000000000000000" pitchFamily="2" charset="2"/>
              </a:rPr>
              <a:t> het </a:t>
            </a:r>
            <a:r>
              <a:rPr lang="fr-BE" sz="2800" dirty="0" err="1">
                <a:latin typeface="Garamond" panose="02020404030301010803" pitchFamily="18" charset="0"/>
                <a:sym typeface="Wingdings" panose="05000000000000000000" pitchFamily="2" charset="2"/>
              </a:rPr>
              <a:t>beeld</a:t>
            </a:r>
            <a:r>
              <a:rPr lang="fr-BE" sz="2800" dirty="0">
                <a:latin typeface="Garamond" panose="02020404030301010803" pitchFamily="18" charset="0"/>
                <a:sym typeface="Wingdings" panose="05000000000000000000" pitchFamily="2" charset="2"/>
              </a:rPr>
              <a:t> op in </a:t>
            </a:r>
            <a:r>
              <a:rPr lang="fr-BE" sz="2800" dirty="0" err="1">
                <a:latin typeface="Garamond" panose="02020404030301010803" pitchFamily="18" charset="0"/>
                <a:sym typeface="Wingdings" panose="05000000000000000000" pitchFamily="2" charset="2"/>
              </a:rPr>
              <a:t>rood</a:t>
            </a:r>
            <a:r>
              <a:rPr lang="fr-BE" sz="2800" dirty="0">
                <a:latin typeface="Garamond" panose="02020404030301010803" pitchFamily="18" charset="0"/>
                <a:sym typeface="Wingdings" panose="05000000000000000000" pitchFamily="2" charset="2"/>
              </a:rPr>
              <a:t>, </a:t>
            </a:r>
            <a:r>
              <a:rPr lang="fr-BE" sz="2800" dirty="0" err="1">
                <a:latin typeface="Garamond" panose="02020404030301010803" pitchFamily="18" charset="0"/>
                <a:sym typeface="Wingdings" panose="05000000000000000000" pitchFamily="2" charset="2"/>
              </a:rPr>
              <a:t>groen</a:t>
            </a:r>
            <a:r>
              <a:rPr lang="fr-BE" sz="2800" dirty="0">
                <a:latin typeface="Garamond" panose="02020404030301010803" pitchFamily="18" charset="0"/>
                <a:sym typeface="Wingdings" panose="05000000000000000000" pitchFamily="2" charset="2"/>
              </a:rPr>
              <a:t> en </a:t>
            </a:r>
            <a:r>
              <a:rPr lang="fr-BE" sz="2800" dirty="0" err="1">
                <a:latin typeface="Garamond" panose="02020404030301010803" pitchFamily="18" charset="0"/>
                <a:sym typeface="Wingdings" panose="05000000000000000000" pitchFamily="2" charset="2"/>
              </a:rPr>
              <a:t>blauw</a:t>
            </a:r>
            <a:r>
              <a:rPr lang="fr-BE" sz="2800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fr-BE" sz="2800" dirty="0" err="1">
                <a:latin typeface="Garamond" panose="02020404030301010803" pitchFamily="18" charset="0"/>
                <a:sym typeface="Wingdings" panose="05000000000000000000" pitchFamily="2" charset="2"/>
              </a:rPr>
              <a:t>tinten</a:t>
            </a:r>
            <a:endParaRPr lang="fr-BE" sz="2800" dirty="0">
              <a:latin typeface="Garamond" panose="02020404030301010803" pitchFamily="18" charset="0"/>
              <a:sym typeface="Wingdings" panose="05000000000000000000" pitchFamily="2" charset="2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Garamond" panose="02020404030301010803" pitchFamily="18" charset="0"/>
              <a:sym typeface="Wingdings" panose="05000000000000000000" pitchFamily="2" charset="2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Garamond" panose="02020404030301010803" pitchFamily="18" charset="0"/>
              <a:sym typeface="Wingdings" panose="05000000000000000000" pitchFamily="2" charset="2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BE" sz="2800" b="1" dirty="0" err="1">
                <a:latin typeface="Garamond" panose="02020404030301010803" pitchFamily="18" charset="0"/>
                <a:sym typeface="Wingdings" panose="05000000000000000000" pitchFamily="2" charset="2"/>
              </a:rPr>
              <a:t>array</a:t>
            </a:r>
            <a:r>
              <a:rPr lang="fr-BE" sz="2800" dirty="0">
                <a:latin typeface="Garamond" panose="02020404030301010803" pitchFamily="18" charset="0"/>
                <a:sym typeface="Wingdings" panose="05000000000000000000" pitchFamily="2" charset="2"/>
              </a:rPr>
              <a:t> 	 </a:t>
            </a:r>
            <a:r>
              <a:rPr lang="fr-BE" sz="2800" dirty="0" err="1">
                <a:latin typeface="Garamond" panose="02020404030301010803" pitchFamily="18" charset="0"/>
                <a:sym typeface="Wingdings" panose="05000000000000000000" pitchFamily="2" charset="2"/>
              </a:rPr>
              <a:t>zet</a:t>
            </a:r>
            <a:r>
              <a:rPr lang="fr-BE" sz="2800" dirty="0">
                <a:latin typeface="Garamond" panose="02020404030301010803" pitchFamily="18" charset="0"/>
                <a:sym typeface="Wingdings" panose="05000000000000000000" pitchFamily="2" charset="2"/>
              </a:rPr>
              <a:t> de </a:t>
            </a:r>
            <a:r>
              <a:rPr lang="fr-BE" sz="2800" dirty="0" err="1">
                <a:latin typeface="Garamond" panose="02020404030301010803" pitchFamily="18" charset="0"/>
                <a:sym typeface="Wingdings" panose="05000000000000000000" pitchFamily="2" charset="2"/>
              </a:rPr>
              <a:t>tinten</a:t>
            </a:r>
            <a:r>
              <a:rPr lang="fr-BE" sz="2800" dirty="0">
                <a:latin typeface="Garamond" panose="02020404030301010803" pitchFamily="18" charset="0"/>
                <a:sym typeface="Wingdings" panose="05000000000000000000" pitchFamily="2" charset="2"/>
              </a:rPr>
              <a:t> om in een matrix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uint32 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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zet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alle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waarden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 om in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getallen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 van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voldoende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grootte</a:t>
            </a:r>
            <a:endParaRPr kumimoji="0" lang="en-BE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Garamond" panose="02020404030301010803" pitchFamily="18" charset="0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69C843-322F-48CC-A2BE-EF11D0AD5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49" y="4460149"/>
            <a:ext cx="17145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18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2506C9-FAAB-4236-8EB6-006B7E7D7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1684"/>
            <a:ext cx="9121911" cy="1746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795992-F51D-448A-BD4D-085B0298FF7A}"/>
              </a:ext>
            </a:extLst>
          </p:cNvPr>
          <p:cNvSpPr txBox="1"/>
          <p:nvPr/>
        </p:nvSpPr>
        <p:spPr>
          <a:xfrm>
            <a:off x="849087" y="3132973"/>
            <a:ext cx="7180810" cy="1815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2800" b="1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Arial"/>
              </a:rPr>
              <a:t>zeros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Arial"/>
              </a:rPr>
              <a:t> 	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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maakt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 een matrix aan met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allemaal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nullen</a:t>
            </a:r>
            <a:endParaRPr kumimoji="0" lang="fr-BE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Garamond" panose="02020404030301010803" pitchFamily="18" charset="0"/>
              <a:sym typeface="Arial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2800" b="1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Arial"/>
              </a:rPr>
              <a:t>shape</a:t>
            </a:r>
            <a:r>
              <a:rPr kumimoji="0" lang="fr-BE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Arial"/>
              </a:rPr>
              <a:t>	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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geeft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 de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dimensies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 van de matrix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terug</a:t>
            </a:r>
            <a:endParaRPr kumimoji="0" lang="fr-BE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Garamond" panose="02020404030301010803" pitchFamily="18" charset="0"/>
              <a:sym typeface="Wingdings" panose="05000000000000000000" pitchFamily="2" charset="2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BE" sz="2800" b="1" dirty="0">
                <a:latin typeface="Garamond" panose="02020404030301010803" pitchFamily="18" charset="0"/>
                <a:sym typeface="Wingdings" panose="05000000000000000000" pitchFamily="2" charset="2"/>
              </a:rPr>
              <a:t>	</a:t>
            </a:r>
            <a:r>
              <a:rPr lang="fr-BE" sz="2800" b="1" dirty="0" err="1">
                <a:latin typeface="Garamond" panose="02020404030301010803" pitchFamily="18" charset="0"/>
                <a:sym typeface="Wingdings" panose="05000000000000000000" pitchFamily="2" charset="2"/>
              </a:rPr>
              <a:t>shape</a:t>
            </a:r>
            <a:r>
              <a:rPr lang="fr-BE" sz="2800" b="1" dirty="0">
                <a:latin typeface="Garamond" panose="02020404030301010803" pitchFamily="18" charset="0"/>
                <a:sym typeface="Wingdings" panose="05000000000000000000" pitchFamily="2" charset="2"/>
              </a:rPr>
              <a:t>[0] </a:t>
            </a:r>
            <a:r>
              <a:rPr lang="fr-BE" sz="2800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fr-BE" sz="2800" dirty="0" err="1">
                <a:latin typeface="Garamond" panose="02020404030301010803" pitchFamily="18" charset="0"/>
                <a:sym typeface="Wingdings" panose="05000000000000000000" pitchFamily="2" charset="2"/>
              </a:rPr>
              <a:t>geeft</a:t>
            </a:r>
            <a:r>
              <a:rPr lang="fr-BE" sz="2800" dirty="0">
                <a:latin typeface="Garamond" panose="02020404030301010803" pitchFamily="18" charset="0"/>
                <a:sym typeface="Wingdings" panose="05000000000000000000" pitchFamily="2" charset="2"/>
              </a:rPr>
              <a:t> het </a:t>
            </a:r>
            <a:r>
              <a:rPr lang="fr-BE" sz="2800" dirty="0" err="1">
                <a:latin typeface="Garamond" panose="02020404030301010803" pitchFamily="18" charset="0"/>
                <a:sym typeface="Wingdings" panose="05000000000000000000" pitchFamily="2" charset="2"/>
              </a:rPr>
              <a:t>aantal</a:t>
            </a:r>
            <a:r>
              <a:rPr lang="fr-BE" sz="2800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fr-BE" sz="2800" dirty="0" err="1">
                <a:latin typeface="Garamond" panose="02020404030301010803" pitchFamily="18" charset="0"/>
                <a:sym typeface="Wingdings" panose="05000000000000000000" pitchFamily="2" charset="2"/>
              </a:rPr>
              <a:t>rijen</a:t>
            </a:r>
            <a:r>
              <a:rPr lang="fr-BE" sz="2800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fr-BE" sz="2800" dirty="0" err="1">
                <a:latin typeface="Garamond" panose="02020404030301010803" pitchFamily="18" charset="0"/>
                <a:sym typeface="Wingdings" panose="05000000000000000000" pitchFamily="2" charset="2"/>
              </a:rPr>
              <a:t>terug</a:t>
            </a:r>
            <a:endParaRPr lang="fr-BE" sz="2800" dirty="0">
              <a:latin typeface="Garamond" panose="02020404030301010803" pitchFamily="18" charset="0"/>
              <a:sym typeface="Wingdings" panose="05000000000000000000" pitchFamily="2" charset="2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BE" sz="2800" dirty="0">
                <a:latin typeface="Garamond" panose="02020404030301010803" pitchFamily="18" charset="0"/>
                <a:sym typeface="Wingdings" panose="05000000000000000000" pitchFamily="2" charset="2"/>
              </a:rPr>
              <a:t>	</a:t>
            </a:r>
            <a:r>
              <a:rPr lang="fr-BE" sz="2800" b="1" dirty="0" err="1">
                <a:latin typeface="Garamond" panose="02020404030301010803" pitchFamily="18" charset="0"/>
                <a:sym typeface="Wingdings" panose="05000000000000000000" pitchFamily="2" charset="2"/>
              </a:rPr>
              <a:t>shape</a:t>
            </a:r>
            <a:r>
              <a:rPr lang="fr-BE" sz="2800" b="1" dirty="0">
                <a:latin typeface="Garamond" panose="02020404030301010803" pitchFamily="18" charset="0"/>
                <a:sym typeface="Wingdings" panose="05000000000000000000" pitchFamily="2" charset="2"/>
              </a:rPr>
              <a:t>[1] </a:t>
            </a:r>
            <a:r>
              <a:rPr lang="fr-BE" sz="2800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fr-BE" sz="2800" dirty="0" err="1">
                <a:latin typeface="Garamond" panose="02020404030301010803" pitchFamily="18" charset="0"/>
                <a:sym typeface="Wingdings" panose="05000000000000000000" pitchFamily="2" charset="2"/>
              </a:rPr>
              <a:t>geeft</a:t>
            </a:r>
            <a:r>
              <a:rPr lang="fr-BE" sz="2800" dirty="0">
                <a:latin typeface="Garamond" panose="02020404030301010803" pitchFamily="18" charset="0"/>
                <a:sym typeface="Wingdings" panose="05000000000000000000" pitchFamily="2" charset="2"/>
              </a:rPr>
              <a:t> het </a:t>
            </a:r>
            <a:r>
              <a:rPr lang="fr-BE" sz="2800" dirty="0" err="1">
                <a:latin typeface="Garamond" panose="02020404030301010803" pitchFamily="18" charset="0"/>
                <a:sym typeface="Wingdings" panose="05000000000000000000" pitchFamily="2" charset="2"/>
              </a:rPr>
              <a:t>aantal</a:t>
            </a:r>
            <a:r>
              <a:rPr lang="fr-BE" sz="2800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fr-BE" sz="2800" dirty="0" err="1">
                <a:latin typeface="Garamond" panose="02020404030301010803" pitchFamily="18" charset="0"/>
                <a:sym typeface="Wingdings" panose="05000000000000000000" pitchFamily="2" charset="2"/>
              </a:rPr>
              <a:t>kolommen</a:t>
            </a:r>
            <a:r>
              <a:rPr lang="fr-BE" sz="2800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fr-BE" sz="2800" dirty="0" err="1">
                <a:latin typeface="Garamond" panose="02020404030301010803" pitchFamily="18" charset="0"/>
                <a:sym typeface="Wingdings" panose="05000000000000000000" pitchFamily="2" charset="2"/>
              </a:rPr>
              <a:t>terug</a:t>
            </a:r>
            <a:endParaRPr lang="fr-BE" sz="2800" dirty="0">
              <a:latin typeface="Garamond" panose="02020404030301010803" pitchFamily="18" charset="0"/>
              <a:sym typeface="Wingdings" panose="05000000000000000000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AB0769-A86B-4374-8E62-83ABF2C7F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33" y="2504323"/>
            <a:ext cx="17145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17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BD68FB-B7B4-410A-AE09-D60F0A6AB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054"/>
            <a:ext cx="9144000" cy="1649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191B0D-3674-4D7F-B37B-99217A11A024}"/>
              </a:ext>
            </a:extLst>
          </p:cNvPr>
          <p:cNvSpPr txBox="1"/>
          <p:nvPr/>
        </p:nvSpPr>
        <p:spPr>
          <a:xfrm>
            <a:off x="103149" y="3298375"/>
            <a:ext cx="7560722" cy="2677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Arial"/>
              </a:rPr>
              <a:t>merge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Arial"/>
              </a:rPr>
              <a:t> 	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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mengt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alle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tinten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terug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tot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 een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figuur</a:t>
            </a:r>
            <a:endParaRPr lang="fr-BE" sz="2800" dirty="0">
              <a:latin typeface="Garamond" panose="02020404030301010803" pitchFamily="18" charset="0"/>
              <a:sym typeface="Wingdings" panose="05000000000000000000" pitchFamily="2" charset="2"/>
            </a:endParaRPr>
          </a:p>
          <a:p>
            <a:r>
              <a:rPr lang="fr-BE" sz="2800" b="1" dirty="0">
                <a:latin typeface="Garamond" panose="02020404030301010803" pitchFamily="18" charset="0"/>
              </a:rPr>
              <a:t>show</a:t>
            </a:r>
            <a:r>
              <a:rPr lang="fr-BE" sz="2800" dirty="0">
                <a:latin typeface="Garamond" panose="02020404030301010803" pitchFamily="18" charset="0"/>
              </a:rPr>
              <a:t> 	</a:t>
            </a:r>
            <a:r>
              <a:rPr lang="fr-BE" sz="2800" dirty="0">
                <a:latin typeface="Garamond" panose="02020404030301010803" pitchFamily="18" charset="0"/>
                <a:sym typeface="Wingdings" panose="05000000000000000000" pitchFamily="2" charset="2"/>
              </a:rPr>
              <a:t> </a:t>
            </a:r>
            <a:r>
              <a:rPr lang="fr-BE" sz="2800" dirty="0" err="1">
                <a:latin typeface="Garamond" panose="02020404030301010803" pitchFamily="18" charset="0"/>
                <a:sym typeface="Wingdings" panose="05000000000000000000" pitchFamily="2" charset="2"/>
              </a:rPr>
              <a:t>toont</a:t>
            </a:r>
            <a:r>
              <a:rPr lang="fr-BE" sz="2800" dirty="0">
                <a:latin typeface="Garamond" panose="02020404030301010803" pitchFamily="18" charset="0"/>
                <a:sym typeface="Wingdings" panose="05000000000000000000" pitchFamily="2" charset="2"/>
              </a:rPr>
              <a:t> de </a:t>
            </a:r>
            <a:r>
              <a:rPr lang="fr-BE" sz="2800" dirty="0" err="1">
                <a:latin typeface="Garamond" panose="02020404030301010803" pitchFamily="18" charset="0"/>
                <a:sym typeface="Wingdings" panose="05000000000000000000" pitchFamily="2" charset="2"/>
              </a:rPr>
              <a:t>figuur</a:t>
            </a:r>
            <a:r>
              <a:rPr lang="fr-BE" sz="2800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fr-BE" sz="2800" dirty="0" err="1">
                <a:latin typeface="Garamond" panose="02020404030301010803" pitchFamily="18" charset="0"/>
                <a:sym typeface="Wingdings" panose="05000000000000000000" pitchFamily="2" charset="2"/>
              </a:rPr>
              <a:t>terug</a:t>
            </a:r>
            <a:r>
              <a:rPr lang="fr-BE" sz="2800" dirty="0">
                <a:latin typeface="Garamond" panose="02020404030301010803" pitchFamily="18" charset="0"/>
                <a:sym typeface="Wingdings" panose="05000000000000000000" pitchFamily="2" charset="2"/>
              </a:rPr>
              <a:t> op het </a:t>
            </a:r>
            <a:r>
              <a:rPr lang="fr-BE" sz="2800" dirty="0" err="1">
                <a:latin typeface="Garamond" panose="02020404030301010803" pitchFamily="18" charset="0"/>
                <a:sym typeface="Wingdings" panose="05000000000000000000" pitchFamily="2" charset="2"/>
              </a:rPr>
              <a:t>scherm</a:t>
            </a:r>
            <a:endParaRPr lang="fr-BE" sz="2800" dirty="0">
              <a:latin typeface="Garamond" panose="02020404030301010803" pitchFamily="18" charset="0"/>
              <a:sym typeface="Wingdings" panose="05000000000000000000" pitchFamily="2" charset="2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Garamond" panose="02020404030301010803" pitchFamily="18" charset="0"/>
              <a:sym typeface="Wingdings" panose="05000000000000000000" pitchFamily="2" charset="2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BE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Garamond" panose="02020404030301010803" pitchFamily="18" charset="0"/>
              <a:sym typeface="Wingdings" panose="05000000000000000000" pitchFamily="2" charset="2"/>
            </a:endParaRPr>
          </a:p>
          <a:p>
            <a:r>
              <a:rPr lang="fr-BE" sz="2800" b="1" dirty="0" err="1">
                <a:latin typeface="Garamond" panose="02020404030301010803" pitchFamily="18" charset="0"/>
              </a:rPr>
              <a:t>fromarray</a:t>
            </a:r>
            <a:r>
              <a:rPr lang="fr-BE" sz="2800" b="1" dirty="0">
                <a:latin typeface="Garamond" panose="02020404030301010803" pitchFamily="18" charset="0"/>
              </a:rPr>
              <a:t>	</a:t>
            </a:r>
            <a:r>
              <a:rPr lang="fr-BE" sz="2800" dirty="0">
                <a:latin typeface="Garamond" panose="02020404030301010803" pitchFamily="18" charset="0"/>
                <a:sym typeface="Wingdings" panose="05000000000000000000" pitchFamily="2" charset="2"/>
              </a:rPr>
              <a:t> </a:t>
            </a:r>
            <a:r>
              <a:rPr lang="fr-BE" sz="2800" dirty="0" err="1">
                <a:latin typeface="Garamond" panose="02020404030301010803" pitchFamily="18" charset="0"/>
                <a:sym typeface="Wingdings" panose="05000000000000000000" pitchFamily="2" charset="2"/>
              </a:rPr>
              <a:t>zet</a:t>
            </a:r>
            <a:r>
              <a:rPr lang="fr-BE" sz="2800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fr-BE" sz="2800" dirty="0" err="1">
                <a:latin typeface="Garamond" panose="02020404030301010803" pitchFamily="18" charset="0"/>
                <a:sym typeface="Wingdings" panose="05000000000000000000" pitchFamily="2" charset="2"/>
              </a:rPr>
              <a:t>getallen</a:t>
            </a:r>
            <a:r>
              <a:rPr lang="fr-BE" sz="2800" dirty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fr-BE" sz="2800" dirty="0" err="1">
                <a:latin typeface="Garamond" panose="02020404030301010803" pitchFamily="18" charset="0"/>
                <a:sym typeface="Wingdings" panose="05000000000000000000" pitchFamily="2" charset="2"/>
              </a:rPr>
              <a:t>terug</a:t>
            </a:r>
            <a:r>
              <a:rPr lang="fr-BE" sz="2800" dirty="0">
                <a:latin typeface="Garamond" panose="02020404030301010803" pitchFamily="18" charset="0"/>
                <a:sym typeface="Wingdings" panose="05000000000000000000" pitchFamily="2" charset="2"/>
              </a:rPr>
              <a:t> om in </a:t>
            </a:r>
            <a:r>
              <a:rPr lang="fr-BE" sz="2800" dirty="0" err="1">
                <a:latin typeface="Garamond" panose="02020404030301010803" pitchFamily="18" charset="0"/>
                <a:sym typeface="Wingdings" panose="05000000000000000000" pitchFamily="2" charset="2"/>
              </a:rPr>
              <a:t>kleurtinten</a:t>
            </a:r>
            <a:endParaRPr lang="fr-BE" sz="2800" dirty="0">
              <a:latin typeface="Garamond" panose="02020404030301010803" pitchFamily="18" charset="0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uint8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 	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zet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alle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waarden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 om in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getallen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 van </a:t>
            </a:r>
            <a:r>
              <a:rPr kumimoji="0" lang="fr-BE" sz="2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acht</a:t>
            </a:r>
            <a:r>
              <a:rPr kumimoji="0" lang="fr-BE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aramond" panose="02020404030301010803" pitchFamily="18" charset="0"/>
                <a:sym typeface="Wingdings" panose="05000000000000000000" pitchFamily="2" charset="2"/>
              </a:rPr>
              <a:t> bits</a:t>
            </a:r>
            <a:endParaRPr kumimoji="0" lang="en-BE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Garamond" panose="02020404030301010803" pitchFamily="18" charset="0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600628-0A70-4364-A114-059748043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49" y="4420964"/>
            <a:ext cx="1714500" cy="628650"/>
          </a:xfrm>
          <a:prstGeom prst="rect">
            <a:avLst/>
          </a:prstGeom>
        </p:spPr>
      </p:pic>
      <p:pic>
        <p:nvPicPr>
          <p:cNvPr id="8" name="Picture 7" descr="A picture containing man, board&#10;&#10;Description automatically generated">
            <a:extLst>
              <a:ext uri="{FF2B5EF4-FFF2-40B4-BE49-F238E27FC236}">
                <a16:creationId xmlns:a16="http://schemas.microsoft.com/office/drawing/2014/main" id="{8986E4F8-0217-449F-AE16-1980180C13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9" y="2727498"/>
            <a:ext cx="735806" cy="7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86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2E4F699-98BE-46F5-BA5C-BEAC387F0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61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</p:spPr>
        <p:txBody>
          <a:bodyPr/>
          <a:lstStyle/>
          <a:p>
            <a:r>
              <a:rPr lang="nl-BE" dirty="0"/>
              <a:t>Beeldverwerking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816"/>
            <a:ext cx="3708352" cy="2781264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734698"/>
            <a:ext cx="3810000" cy="2857500"/>
          </a:xfrm>
          <a:prstGeom prst="rect">
            <a:avLst/>
          </a:prstGeom>
        </p:spPr>
      </p:pic>
      <p:sp>
        <p:nvSpPr>
          <p:cNvPr id="6" name="PIJL-RECHTS 5"/>
          <p:cNvSpPr/>
          <p:nvPr/>
        </p:nvSpPr>
        <p:spPr>
          <a:xfrm>
            <a:off x="4211960" y="2420888"/>
            <a:ext cx="720080" cy="1512168"/>
          </a:xfrm>
          <a:prstGeom prst="righ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18A3CF-F104-4C3B-996D-17CC974FA805}"/>
              </a:ext>
            </a:extLst>
          </p:cNvPr>
          <p:cNvSpPr txBox="1"/>
          <p:nvPr/>
        </p:nvSpPr>
        <p:spPr>
          <a:xfrm>
            <a:off x="7056899" y="249036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>
                <a:solidFill>
                  <a:srgbClr val="92D050"/>
                </a:solidFill>
              </a:rPr>
              <a:t>G</a:t>
            </a:r>
            <a:endParaRPr lang="en-BE" b="1" dirty="0">
              <a:solidFill>
                <a:srgbClr val="92D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07AF4-8C58-48D8-BD0E-D52551215954}"/>
              </a:ext>
            </a:extLst>
          </p:cNvPr>
          <p:cNvSpPr txBox="1"/>
          <p:nvPr/>
        </p:nvSpPr>
        <p:spPr>
          <a:xfrm>
            <a:off x="7951213" y="324433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endParaRPr lang="en-BE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43CCB5-84CD-466E-93A8-EE84D7D4A9E0}"/>
              </a:ext>
            </a:extLst>
          </p:cNvPr>
          <p:cNvSpPr txBox="1"/>
          <p:nvPr/>
        </p:nvSpPr>
        <p:spPr>
          <a:xfrm>
            <a:off x="6583015" y="371703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>
                <a:solidFill>
                  <a:srgbClr val="FF0000"/>
                </a:solidFill>
              </a:rPr>
              <a:t>R</a:t>
            </a:r>
            <a:endParaRPr lang="en-B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23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Beeldverwerking – makkelijk&gt;moeilijk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0000" y="1196752"/>
            <a:ext cx="8334000" cy="4428000"/>
          </a:xfrm>
        </p:spPr>
        <p:txBody>
          <a:bodyPr/>
          <a:lstStyle/>
          <a:p>
            <a:pPr marL="0" indent="0">
              <a:buNone/>
            </a:pPr>
            <a:r>
              <a:rPr lang="nl-BE" sz="2000" dirty="0"/>
              <a:t>1: kleuren naar keuze wegfilteren</a:t>
            </a:r>
          </a:p>
          <a:p>
            <a:pPr marL="0" indent="0">
              <a:buNone/>
            </a:pPr>
            <a:r>
              <a:rPr lang="nl-BE" sz="2000" dirty="0"/>
              <a:t>2: negatief van het beeld nemen</a:t>
            </a:r>
          </a:p>
          <a:p>
            <a:pPr marL="0" indent="0">
              <a:buNone/>
            </a:pPr>
            <a:r>
              <a:rPr lang="nl-BE" sz="2000" dirty="0"/>
              <a:t>3: zwart/wit beeld maken</a:t>
            </a:r>
          </a:p>
          <a:p>
            <a:pPr marL="0" indent="0">
              <a:buNone/>
            </a:pPr>
            <a:r>
              <a:rPr lang="nl-BE" sz="2000" dirty="0"/>
              <a:t>4: een beeld met enkel grijswaarden maken</a:t>
            </a:r>
          </a:p>
          <a:p>
            <a:pPr marL="0" indent="0">
              <a:buNone/>
            </a:pPr>
            <a:r>
              <a:rPr lang="nl-BE" sz="2000" dirty="0"/>
              <a:t>5: een beeld verduisteren of verhelderen</a:t>
            </a:r>
          </a:p>
          <a:p>
            <a:pPr marL="0" indent="0">
              <a:buNone/>
            </a:pPr>
            <a:r>
              <a:rPr lang="nl-BE" sz="2000" dirty="0"/>
              <a:t>6: een beeld horizontaal spiegelen</a:t>
            </a:r>
          </a:p>
          <a:p>
            <a:pPr marL="0" indent="0">
              <a:buNone/>
            </a:pPr>
            <a:r>
              <a:rPr lang="nl-BE" sz="2000" dirty="0"/>
              <a:t>7: een beeld roteren</a:t>
            </a:r>
          </a:p>
          <a:p>
            <a:pPr marL="0" indent="0">
              <a:buNone/>
            </a:pPr>
            <a:r>
              <a:rPr lang="nl-BE" sz="2000" dirty="0"/>
              <a:t>8: een beeld vervagen</a:t>
            </a:r>
          </a:p>
          <a:p>
            <a:pPr marL="0" indent="0">
              <a:buNone/>
            </a:pPr>
            <a:r>
              <a:rPr lang="nl-BE" sz="2000" dirty="0"/>
              <a:t>9: een beeld </a:t>
            </a:r>
            <a:r>
              <a:rPr lang="nl-BE" sz="2000" dirty="0" err="1"/>
              <a:t>herscaleren</a:t>
            </a:r>
            <a:endParaRPr lang="nl-BE" sz="2000" dirty="0"/>
          </a:p>
          <a:p>
            <a:pPr marL="0" indent="0">
              <a:buNone/>
            </a:pPr>
            <a:r>
              <a:rPr lang="nl-BE" sz="2000" dirty="0"/>
              <a:t>10: een groene rand van 5 pixels breed rond figuur</a:t>
            </a:r>
          </a:p>
          <a:p>
            <a:pPr marL="0" indent="0">
              <a:buNone/>
            </a:pPr>
            <a:r>
              <a:rPr lang="nl-BE" sz="2000" dirty="0"/>
              <a:t>11: </a:t>
            </a:r>
            <a:r>
              <a:rPr lang="nl-BE" sz="2000" dirty="0" err="1"/>
              <a:t>edge</a:t>
            </a:r>
            <a:r>
              <a:rPr lang="nl-BE" sz="2000" dirty="0"/>
              <a:t> </a:t>
            </a:r>
            <a:r>
              <a:rPr lang="nl-BE" sz="2000" dirty="0" err="1"/>
              <a:t>detection</a:t>
            </a:r>
            <a:endParaRPr lang="nl-BE" sz="2000" dirty="0"/>
          </a:p>
          <a:p>
            <a:pPr marL="0" indent="0">
              <a:buNone/>
            </a:pPr>
            <a:r>
              <a:rPr lang="nl-BE" sz="2000" dirty="0"/>
              <a:t>12: afsluiten van het programma</a:t>
            </a:r>
          </a:p>
        </p:txBody>
      </p:sp>
      <p:sp>
        <p:nvSpPr>
          <p:cNvPr id="4" name="Rechthoek 3"/>
          <p:cNvSpPr/>
          <p:nvPr/>
        </p:nvSpPr>
        <p:spPr>
          <a:xfrm>
            <a:off x="395536" y="1196752"/>
            <a:ext cx="6840760" cy="720080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 4"/>
          <p:cNvSpPr/>
          <p:nvPr/>
        </p:nvSpPr>
        <p:spPr>
          <a:xfrm>
            <a:off x="393940" y="1999506"/>
            <a:ext cx="6840760" cy="1308717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>
            <a:off x="395536" y="3364261"/>
            <a:ext cx="6840760" cy="83807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395536" y="4245311"/>
            <a:ext cx="6840760" cy="164106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0" name="Afbeelding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95498" y="4485550"/>
            <a:ext cx="167586" cy="167586"/>
          </a:xfrm>
          <a:prstGeom prst="rect">
            <a:avLst/>
          </a:prstGeom>
        </p:spPr>
      </p:pic>
      <p:pic>
        <p:nvPicPr>
          <p:cNvPr id="21" name="Afbeelding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47898" y="4485550"/>
            <a:ext cx="167586" cy="167586"/>
          </a:xfrm>
          <a:prstGeom prst="rect">
            <a:avLst/>
          </a:prstGeom>
        </p:spPr>
      </p:pic>
      <p:pic>
        <p:nvPicPr>
          <p:cNvPr id="22" name="Afbeelding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700298" y="4485550"/>
            <a:ext cx="167586" cy="167586"/>
          </a:xfrm>
          <a:prstGeom prst="rect">
            <a:avLst/>
          </a:prstGeom>
        </p:spPr>
      </p:pic>
      <p:pic>
        <p:nvPicPr>
          <p:cNvPr id="23" name="Afbeelding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852698" y="4485550"/>
            <a:ext cx="167586" cy="167586"/>
          </a:xfrm>
          <a:prstGeom prst="rect">
            <a:avLst/>
          </a:prstGeom>
        </p:spPr>
      </p:pic>
      <p:pic>
        <p:nvPicPr>
          <p:cNvPr id="24" name="Afbeelding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95498" y="3356992"/>
            <a:ext cx="167586" cy="167586"/>
          </a:xfrm>
          <a:prstGeom prst="rect">
            <a:avLst/>
          </a:prstGeom>
        </p:spPr>
      </p:pic>
      <p:pic>
        <p:nvPicPr>
          <p:cNvPr id="25" name="Afbeelding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47898" y="3356992"/>
            <a:ext cx="167586" cy="167586"/>
          </a:xfrm>
          <a:prstGeom prst="rect">
            <a:avLst/>
          </a:prstGeom>
        </p:spPr>
      </p:pic>
      <p:pic>
        <p:nvPicPr>
          <p:cNvPr id="26" name="Afbeelding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700298" y="3356992"/>
            <a:ext cx="167586" cy="167586"/>
          </a:xfrm>
          <a:prstGeom prst="rect">
            <a:avLst/>
          </a:prstGeom>
        </p:spPr>
      </p:pic>
      <p:pic>
        <p:nvPicPr>
          <p:cNvPr id="28" name="Afbeelding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95498" y="2348880"/>
            <a:ext cx="167586" cy="167586"/>
          </a:xfrm>
          <a:prstGeom prst="rect">
            <a:avLst/>
          </a:prstGeom>
        </p:spPr>
      </p:pic>
      <p:pic>
        <p:nvPicPr>
          <p:cNvPr id="29" name="Afbeelding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47898" y="2348880"/>
            <a:ext cx="167586" cy="167586"/>
          </a:xfrm>
          <a:prstGeom prst="rect">
            <a:avLst/>
          </a:prstGeom>
        </p:spPr>
      </p:pic>
      <p:pic>
        <p:nvPicPr>
          <p:cNvPr id="32" name="Afbeelding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95498" y="1412776"/>
            <a:ext cx="167586" cy="16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67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Beeldverwerking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0000" y="1196752"/>
            <a:ext cx="8334000" cy="4428000"/>
          </a:xfrm>
        </p:spPr>
        <p:txBody>
          <a:bodyPr/>
          <a:lstStyle/>
          <a:p>
            <a:pPr marL="0" indent="0">
              <a:buNone/>
            </a:pPr>
            <a:r>
              <a:rPr lang="nl-BE" sz="2000" dirty="0">
                <a:solidFill>
                  <a:srgbClr val="FF0000"/>
                </a:solidFill>
              </a:rPr>
              <a:t>1: kleuren naar keuze wegfilteren</a:t>
            </a:r>
          </a:p>
          <a:p>
            <a:pPr marL="0" indent="0">
              <a:buNone/>
            </a:pPr>
            <a:r>
              <a:rPr lang="nl-BE" sz="2000" dirty="0">
                <a:solidFill>
                  <a:srgbClr val="FF0000"/>
                </a:solidFill>
              </a:rPr>
              <a:t>2: negatief van het beeld nemen</a:t>
            </a:r>
          </a:p>
          <a:p>
            <a:pPr marL="0" indent="0">
              <a:buNone/>
            </a:pPr>
            <a:r>
              <a:rPr lang="nl-BE" sz="20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3: zwart/wit beeld maken</a:t>
            </a:r>
          </a:p>
          <a:p>
            <a:pPr marL="0" indent="0">
              <a:buNone/>
            </a:pPr>
            <a:r>
              <a:rPr lang="nl-BE" sz="2000" dirty="0">
                <a:solidFill>
                  <a:srgbClr val="FF0000"/>
                </a:solidFill>
              </a:rPr>
              <a:t>4: een beeld met enkel grijswaarden maken</a:t>
            </a:r>
          </a:p>
          <a:p>
            <a:pPr marL="0" indent="0">
              <a:buNone/>
            </a:pPr>
            <a:r>
              <a:rPr lang="nl-BE" sz="2000" dirty="0">
                <a:solidFill>
                  <a:schemeClr val="tx1"/>
                </a:solidFill>
              </a:rPr>
              <a:t>5: een beeld verduisteren of verhelderen</a:t>
            </a:r>
          </a:p>
          <a:p>
            <a:pPr marL="0" indent="0">
              <a:buNone/>
            </a:pPr>
            <a:r>
              <a:rPr lang="nl-BE" sz="2000" dirty="0">
                <a:solidFill>
                  <a:schemeClr val="tx1"/>
                </a:solidFill>
              </a:rPr>
              <a:t>6: een beeld horizontaal spiegelen</a:t>
            </a:r>
          </a:p>
          <a:p>
            <a:pPr marL="0" indent="0">
              <a:buNone/>
            </a:pPr>
            <a:r>
              <a:rPr lang="nl-BE" sz="2000" dirty="0">
                <a:solidFill>
                  <a:srgbClr val="FF0000"/>
                </a:solidFill>
              </a:rPr>
              <a:t>7:</a:t>
            </a:r>
            <a:r>
              <a:rPr lang="nl-BE" sz="2000" dirty="0"/>
              <a:t> </a:t>
            </a:r>
            <a:r>
              <a:rPr lang="nl-BE" sz="2000" dirty="0">
                <a:solidFill>
                  <a:srgbClr val="FF0000"/>
                </a:solidFill>
              </a:rPr>
              <a:t>een beeld roteren</a:t>
            </a:r>
          </a:p>
          <a:p>
            <a:pPr marL="0" indent="0">
              <a:buNone/>
            </a:pPr>
            <a:r>
              <a:rPr lang="nl-BE" sz="20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8: een beeld vervagen</a:t>
            </a:r>
          </a:p>
          <a:p>
            <a:pPr marL="0" indent="0">
              <a:buNone/>
            </a:pPr>
            <a:r>
              <a:rPr lang="nl-BE" sz="2000" dirty="0">
                <a:solidFill>
                  <a:schemeClr val="tx1"/>
                </a:solidFill>
              </a:rPr>
              <a:t>9: een beeld </a:t>
            </a:r>
            <a:r>
              <a:rPr lang="nl-BE" sz="2000" dirty="0" err="1">
                <a:solidFill>
                  <a:schemeClr val="tx1"/>
                </a:solidFill>
              </a:rPr>
              <a:t>herscaleren</a:t>
            </a:r>
            <a:endParaRPr lang="nl-BE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20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10: een groene rand van 5 pixels breed rond figuur</a:t>
            </a:r>
          </a:p>
          <a:p>
            <a:pPr marL="0" indent="0">
              <a:buNone/>
            </a:pPr>
            <a:r>
              <a:rPr lang="nl-BE" sz="20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11: </a:t>
            </a:r>
            <a:r>
              <a:rPr lang="nl-BE" sz="2000" dirty="0" err="1">
                <a:solidFill>
                  <a:schemeClr val="tx2">
                    <a:lumMod val="85000"/>
                    <a:lumOff val="15000"/>
                  </a:schemeClr>
                </a:solidFill>
              </a:rPr>
              <a:t>edge</a:t>
            </a:r>
            <a:r>
              <a:rPr lang="nl-BE" sz="20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 </a:t>
            </a:r>
            <a:r>
              <a:rPr lang="nl-BE" sz="2000" dirty="0" err="1">
                <a:solidFill>
                  <a:schemeClr val="tx2">
                    <a:lumMod val="85000"/>
                    <a:lumOff val="15000"/>
                  </a:schemeClr>
                </a:solidFill>
              </a:rPr>
              <a:t>detection</a:t>
            </a:r>
            <a:endParaRPr lang="nl-BE" sz="2000" dirty="0">
              <a:solidFill>
                <a:schemeClr val="tx2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nl-BE" sz="2000" dirty="0">
                <a:solidFill>
                  <a:schemeClr val="tx2"/>
                </a:solidFill>
              </a:rPr>
              <a:t>12: afsluiten van het programma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6300192" y="129406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FF0000"/>
                </a:solidFill>
              </a:rPr>
              <a:t>rood	: Hoorcollege</a:t>
            </a:r>
          </a:p>
          <a:p>
            <a:r>
              <a:rPr lang="nl-BE" dirty="0"/>
              <a:t>zwart 	: Thuis</a:t>
            </a:r>
          </a:p>
        </p:txBody>
      </p:sp>
      <p:pic>
        <p:nvPicPr>
          <p:cNvPr id="20" name="Afbeelding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395498" y="4293096"/>
            <a:ext cx="167586" cy="167586"/>
          </a:xfrm>
          <a:prstGeom prst="rect">
            <a:avLst/>
          </a:prstGeom>
        </p:spPr>
      </p:pic>
      <p:pic>
        <p:nvPicPr>
          <p:cNvPr id="21" name="Afbeelding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47898" y="4293096"/>
            <a:ext cx="167586" cy="167586"/>
          </a:xfrm>
          <a:prstGeom prst="rect">
            <a:avLst/>
          </a:prstGeom>
        </p:spPr>
      </p:pic>
      <p:pic>
        <p:nvPicPr>
          <p:cNvPr id="22" name="Afbeelding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700298" y="4293096"/>
            <a:ext cx="167586" cy="167586"/>
          </a:xfrm>
          <a:prstGeom prst="rect">
            <a:avLst/>
          </a:prstGeom>
        </p:spPr>
      </p:pic>
      <p:pic>
        <p:nvPicPr>
          <p:cNvPr id="23" name="Afbeelding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852698" y="4293096"/>
            <a:ext cx="167586" cy="167586"/>
          </a:xfrm>
          <a:prstGeom prst="rect">
            <a:avLst/>
          </a:prstGeom>
        </p:spPr>
      </p:pic>
      <p:pic>
        <p:nvPicPr>
          <p:cNvPr id="24" name="Afbeelding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395498" y="3356992"/>
            <a:ext cx="167586" cy="167586"/>
          </a:xfrm>
          <a:prstGeom prst="rect">
            <a:avLst/>
          </a:prstGeom>
        </p:spPr>
      </p:pic>
      <p:pic>
        <p:nvPicPr>
          <p:cNvPr id="25" name="Afbeelding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47898" y="3356992"/>
            <a:ext cx="167586" cy="167586"/>
          </a:xfrm>
          <a:prstGeom prst="rect">
            <a:avLst/>
          </a:prstGeom>
        </p:spPr>
      </p:pic>
      <p:pic>
        <p:nvPicPr>
          <p:cNvPr id="26" name="Afbeelding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700298" y="3356992"/>
            <a:ext cx="167586" cy="167586"/>
          </a:xfrm>
          <a:prstGeom prst="rect">
            <a:avLst/>
          </a:prstGeom>
        </p:spPr>
      </p:pic>
      <p:pic>
        <p:nvPicPr>
          <p:cNvPr id="27" name="Afbeelding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395498" y="2348880"/>
            <a:ext cx="167586" cy="167586"/>
          </a:xfrm>
          <a:prstGeom prst="rect">
            <a:avLst/>
          </a:prstGeom>
        </p:spPr>
      </p:pic>
      <p:pic>
        <p:nvPicPr>
          <p:cNvPr id="28" name="Afbeelding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47898" y="2348880"/>
            <a:ext cx="167586" cy="167586"/>
          </a:xfrm>
          <a:prstGeom prst="rect">
            <a:avLst/>
          </a:prstGeom>
        </p:spPr>
      </p:pic>
      <p:pic>
        <p:nvPicPr>
          <p:cNvPr id="29" name="Afbeelding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395498" y="1412776"/>
            <a:ext cx="167586" cy="167586"/>
          </a:xfrm>
          <a:prstGeom prst="rect">
            <a:avLst/>
          </a:prstGeom>
        </p:spPr>
      </p:pic>
      <p:sp>
        <p:nvSpPr>
          <p:cNvPr id="19" name="Rechthoek 3">
            <a:extLst>
              <a:ext uri="{FF2B5EF4-FFF2-40B4-BE49-F238E27FC236}">
                <a16:creationId xmlns:a16="http://schemas.microsoft.com/office/drawing/2014/main" id="{4A34F5E5-3947-4E13-93D4-5966280ADA60}"/>
              </a:ext>
            </a:extLst>
          </p:cNvPr>
          <p:cNvSpPr/>
          <p:nvPr/>
        </p:nvSpPr>
        <p:spPr>
          <a:xfrm>
            <a:off x="395536" y="1196752"/>
            <a:ext cx="6840760" cy="720080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0" name="Rechthoek 4">
            <a:extLst>
              <a:ext uri="{FF2B5EF4-FFF2-40B4-BE49-F238E27FC236}">
                <a16:creationId xmlns:a16="http://schemas.microsoft.com/office/drawing/2014/main" id="{AF77CEBE-BDAE-4B41-BB52-26A9576F4CB4}"/>
              </a:ext>
            </a:extLst>
          </p:cNvPr>
          <p:cNvSpPr/>
          <p:nvPr/>
        </p:nvSpPr>
        <p:spPr>
          <a:xfrm>
            <a:off x="393940" y="1999506"/>
            <a:ext cx="6840760" cy="1308717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Rechthoek 6">
            <a:extLst>
              <a:ext uri="{FF2B5EF4-FFF2-40B4-BE49-F238E27FC236}">
                <a16:creationId xmlns:a16="http://schemas.microsoft.com/office/drawing/2014/main" id="{238E9338-903B-4810-900C-9525736D4E60}"/>
              </a:ext>
            </a:extLst>
          </p:cNvPr>
          <p:cNvSpPr/>
          <p:nvPr/>
        </p:nvSpPr>
        <p:spPr>
          <a:xfrm>
            <a:off x="395536" y="3364261"/>
            <a:ext cx="6840760" cy="83807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2" name="Rechthoek 7">
            <a:extLst>
              <a:ext uri="{FF2B5EF4-FFF2-40B4-BE49-F238E27FC236}">
                <a16:creationId xmlns:a16="http://schemas.microsoft.com/office/drawing/2014/main" id="{53E4D119-77C3-4DFF-A428-D9BBBE7A7060}"/>
              </a:ext>
            </a:extLst>
          </p:cNvPr>
          <p:cNvSpPr/>
          <p:nvPr/>
        </p:nvSpPr>
        <p:spPr>
          <a:xfrm>
            <a:off x="395536" y="4245311"/>
            <a:ext cx="6840760" cy="164106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2828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3556-F875-4F3F-B43E-D758FBCC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2D </a:t>
            </a:r>
            <a:r>
              <a:rPr lang="fr-BE" dirty="0" err="1"/>
              <a:t>arrays</a:t>
            </a:r>
            <a:r>
              <a:rPr lang="fr-BE" dirty="0"/>
              <a:t> versus 3D </a:t>
            </a:r>
            <a:r>
              <a:rPr lang="fr-BE" dirty="0" err="1"/>
              <a:t>arrays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AE654-7A2C-42CE-8473-A7C90DE72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b="1" dirty="0"/>
              <a:t>2D </a:t>
            </a:r>
            <a:r>
              <a:rPr lang="fr-BE" b="1" dirty="0" err="1"/>
              <a:t>arrays</a:t>
            </a:r>
            <a:r>
              <a:rPr lang="fr-BE" b="1" dirty="0"/>
              <a:t> = 3 matrices per </a:t>
            </a:r>
            <a:r>
              <a:rPr lang="fr-BE" b="1" dirty="0" err="1"/>
              <a:t>beeld</a:t>
            </a:r>
            <a:endParaRPr lang="fr-BE" b="1" dirty="0"/>
          </a:p>
          <a:p>
            <a:pPr lvl="1"/>
            <a:r>
              <a:rPr lang="fr-BE" sz="2000" u="sng" dirty="0" err="1"/>
              <a:t>Invoer</a:t>
            </a:r>
            <a:r>
              <a:rPr lang="fr-BE" sz="2000" dirty="0"/>
              <a:t>: </a:t>
            </a:r>
            <a:r>
              <a:rPr lang="fr-BE" sz="2000" dirty="0" err="1"/>
              <a:t>r_in</a:t>
            </a:r>
            <a:r>
              <a:rPr lang="fr-BE" sz="2000" dirty="0"/>
              <a:t>, </a:t>
            </a:r>
            <a:r>
              <a:rPr lang="fr-BE" sz="2000" dirty="0" err="1"/>
              <a:t>g_in</a:t>
            </a:r>
            <a:r>
              <a:rPr lang="fr-BE" sz="2000" dirty="0"/>
              <a:t>, </a:t>
            </a:r>
            <a:r>
              <a:rPr lang="fr-BE" sz="2000" dirty="0" err="1"/>
              <a:t>b_in</a:t>
            </a:r>
            <a:r>
              <a:rPr lang="fr-BE" sz="2000" dirty="0"/>
              <a:t> </a:t>
            </a:r>
          </a:p>
          <a:p>
            <a:pPr lvl="1"/>
            <a:r>
              <a:rPr lang="fr-BE" sz="2000" u="sng" dirty="0" err="1"/>
              <a:t>Uitvoer</a:t>
            </a:r>
            <a:r>
              <a:rPr lang="fr-BE" sz="2000" dirty="0"/>
              <a:t>: </a:t>
            </a:r>
            <a:r>
              <a:rPr lang="fr-BE" sz="2000" dirty="0" err="1"/>
              <a:t>r_out</a:t>
            </a:r>
            <a:r>
              <a:rPr lang="fr-BE" sz="2000" dirty="0"/>
              <a:t>, </a:t>
            </a:r>
            <a:r>
              <a:rPr lang="fr-BE" sz="2000" dirty="0" err="1"/>
              <a:t>g_out</a:t>
            </a:r>
            <a:r>
              <a:rPr lang="fr-BE" sz="2000" dirty="0"/>
              <a:t>, </a:t>
            </a:r>
            <a:r>
              <a:rPr lang="fr-BE" sz="2000" dirty="0" err="1"/>
              <a:t>b_out</a:t>
            </a:r>
            <a:endParaRPr lang="fr-BE" sz="2000" dirty="0"/>
          </a:p>
          <a:p>
            <a:pPr lvl="1"/>
            <a:r>
              <a:rPr lang="fr-BE" sz="2000" b="1" dirty="0" err="1">
                <a:latin typeface="Consolas" panose="020B0609020204030204" pitchFamily="49" charset="0"/>
              </a:rPr>
              <a:t>rood_beeld</a:t>
            </a:r>
            <a:r>
              <a:rPr lang="fr-BE" sz="2000" b="1" dirty="0">
                <a:latin typeface="Consolas" panose="020B0609020204030204" pitchFamily="49" charset="0"/>
              </a:rPr>
              <a:t> = </a:t>
            </a:r>
            <a:r>
              <a:rPr lang="fr-BE" sz="2000" b="1" dirty="0" err="1">
                <a:latin typeface="Consolas" panose="020B0609020204030204" pitchFamily="49" charset="0"/>
              </a:rPr>
              <a:t>np.zeros</a:t>
            </a:r>
            <a:r>
              <a:rPr lang="fr-BE" sz="2000" b="1" dirty="0">
                <a:latin typeface="Consolas" panose="020B0609020204030204" pitchFamily="49" charset="0"/>
              </a:rPr>
              <a:t>((</a:t>
            </a:r>
            <a:r>
              <a:rPr lang="fr-BE" sz="2000" b="1" dirty="0" err="1">
                <a:latin typeface="Consolas" panose="020B0609020204030204" pitchFamily="49" charset="0"/>
              </a:rPr>
              <a:t>hoogte</a:t>
            </a:r>
            <a:r>
              <a:rPr lang="fr-BE" sz="2000" b="1" dirty="0">
                <a:latin typeface="Consolas" panose="020B0609020204030204" pitchFamily="49" charset="0"/>
              </a:rPr>
              <a:t>, </a:t>
            </a:r>
            <a:r>
              <a:rPr lang="fr-BE" sz="2000" b="1" dirty="0" err="1">
                <a:latin typeface="Consolas" panose="020B0609020204030204" pitchFamily="49" charset="0"/>
              </a:rPr>
              <a:t>breedte</a:t>
            </a:r>
            <a:r>
              <a:rPr lang="fr-BE" sz="2000" b="1" dirty="0">
                <a:latin typeface="Consolas" panose="020B0609020204030204" pitchFamily="49" charset="0"/>
              </a:rPr>
              <a:t>))</a:t>
            </a:r>
          </a:p>
          <a:p>
            <a:r>
              <a:rPr lang="fr-BE" b="1" dirty="0"/>
              <a:t>3D </a:t>
            </a:r>
            <a:r>
              <a:rPr lang="fr-BE" b="1" dirty="0" err="1"/>
              <a:t>arrays</a:t>
            </a:r>
            <a:r>
              <a:rPr lang="fr-BE" b="1" dirty="0"/>
              <a:t> = 1 </a:t>
            </a:r>
            <a:r>
              <a:rPr lang="fr-BE" b="1" dirty="0" err="1"/>
              <a:t>driedimensionale</a:t>
            </a:r>
            <a:r>
              <a:rPr lang="fr-BE" b="1" dirty="0"/>
              <a:t> </a:t>
            </a:r>
            <a:r>
              <a:rPr lang="fr-BE" b="1" dirty="0" err="1"/>
              <a:t>array</a:t>
            </a:r>
            <a:r>
              <a:rPr lang="fr-BE" b="1" dirty="0"/>
              <a:t> per </a:t>
            </a:r>
            <a:r>
              <a:rPr lang="fr-BE" b="1" dirty="0" err="1"/>
              <a:t>beeld</a:t>
            </a:r>
            <a:endParaRPr lang="fr-BE" b="1" dirty="0"/>
          </a:p>
          <a:p>
            <a:pPr lvl="1"/>
            <a:r>
              <a:rPr lang="fr-BE" sz="2000" u="sng" dirty="0" err="1"/>
              <a:t>Invoer</a:t>
            </a:r>
            <a:r>
              <a:rPr lang="fr-BE" sz="2000" dirty="0"/>
              <a:t>: </a:t>
            </a:r>
            <a:r>
              <a:rPr lang="fr-BE" sz="2000" dirty="0" err="1"/>
              <a:t>complete_in</a:t>
            </a:r>
            <a:endParaRPr lang="fr-BE" sz="2000" dirty="0"/>
          </a:p>
          <a:p>
            <a:pPr lvl="1"/>
            <a:r>
              <a:rPr lang="fr-BE" sz="2000" u="sng" dirty="0" err="1"/>
              <a:t>Uitvoer</a:t>
            </a:r>
            <a:r>
              <a:rPr lang="fr-BE" sz="2000" dirty="0"/>
              <a:t>: </a:t>
            </a:r>
            <a:r>
              <a:rPr lang="fr-BE" sz="2000" dirty="0" err="1"/>
              <a:t>complete_out</a:t>
            </a:r>
            <a:endParaRPr lang="fr-BE" sz="2000" dirty="0"/>
          </a:p>
          <a:p>
            <a:pPr lvl="1"/>
            <a:r>
              <a:rPr lang="fr-BE" sz="2000" b="1" dirty="0" err="1">
                <a:latin typeface="Consolas" panose="020B0609020204030204" pitchFamily="49" charset="0"/>
              </a:rPr>
              <a:t>compleet_beeld</a:t>
            </a:r>
            <a:r>
              <a:rPr lang="fr-BE" sz="2000" b="1" dirty="0">
                <a:latin typeface="Consolas" panose="020B0609020204030204" pitchFamily="49" charset="0"/>
              </a:rPr>
              <a:t> = </a:t>
            </a:r>
            <a:r>
              <a:rPr lang="fr-BE" sz="2000" b="1" dirty="0" err="1">
                <a:latin typeface="Consolas" panose="020B0609020204030204" pitchFamily="49" charset="0"/>
              </a:rPr>
              <a:t>np.zeros</a:t>
            </a:r>
            <a:r>
              <a:rPr lang="fr-BE" sz="2000" b="1" dirty="0">
                <a:latin typeface="Consolas" panose="020B0609020204030204" pitchFamily="49" charset="0"/>
              </a:rPr>
              <a:t>((</a:t>
            </a:r>
            <a:r>
              <a:rPr lang="fr-BE" sz="2000" b="1" dirty="0" err="1">
                <a:latin typeface="Consolas" panose="020B0609020204030204" pitchFamily="49" charset="0"/>
              </a:rPr>
              <a:t>hoogte</a:t>
            </a:r>
            <a:r>
              <a:rPr lang="fr-BE" sz="2000" b="1" dirty="0">
                <a:latin typeface="Consolas" panose="020B0609020204030204" pitchFamily="49" charset="0"/>
              </a:rPr>
              <a:t>, </a:t>
            </a:r>
            <a:r>
              <a:rPr lang="fr-BE" sz="2000" b="1" dirty="0" err="1">
                <a:latin typeface="Consolas" panose="020B0609020204030204" pitchFamily="49" charset="0"/>
              </a:rPr>
              <a:t>breedte</a:t>
            </a:r>
            <a:r>
              <a:rPr lang="fr-BE" sz="2000" b="1" dirty="0">
                <a:latin typeface="Consolas" panose="020B0609020204030204" pitchFamily="49" charset="0"/>
              </a:rPr>
              <a:t>, 3))</a:t>
            </a:r>
          </a:p>
          <a:p>
            <a:pPr lvl="1"/>
            <a:endParaRPr lang="en-BE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D748F44-B344-44D6-849D-374D4FBB9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957" y="1900422"/>
            <a:ext cx="840200" cy="656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E81B225C-633C-4331-A8F7-238D1A74C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543" y="1900422"/>
            <a:ext cx="840200" cy="656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32C5FC6-9BC6-48C5-B636-58F4E83F3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543" y="1900421"/>
            <a:ext cx="840200" cy="656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424C8D-D06E-40D9-8072-CF162C7980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92" y="3662546"/>
            <a:ext cx="908344" cy="7266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E9012AF-D996-4BEA-943D-0BD503CC4385}"/>
              </a:ext>
            </a:extLst>
          </p:cNvPr>
          <p:cNvSpPr/>
          <p:nvPr/>
        </p:nvSpPr>
        <p:spPr>
          <a:xfrm>
            <a:off x="5153761" y="3840014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err="1">
                <a:latin typeface="Consolas" panose="020B0609020204030204" pitchFamily="49" charset="0"/>
              </a:rPr>
              <a:t>compleet_beeld</a:t>
            </a:r>
            <a:r>
              <a:rPr lang="fr-BE" b="1" dirty="0">
                <a:latin typeface="Consolas" panose="020B0609020204030204" pitchFamily="49" charset="0"/>
              </a:rPr>
              <a:t>[i][j] </a:t>
            </a:r>
            <a:endParaRPr lang="en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CEF4C3-D6FF-4EA3-BDCC-87CCB453F191}"/>
              </a:ext>
            </a:extLst>
          </p:cNvPr>
          <p:cNvSpPr/>
          <p:nvPr/>
        </p:nvSpPr>
        <p:spPr>
          <a:xfrm>
            <a:off x="4087068" y="3662546"/>
            <a:ext cx="3740598" cy="726675"/>
          </a:xfrm>
          <a:prstGeom prst="rect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5792B5F-AC28-4667-B85D-7D60451F34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989" y="5054230"/>
            <a:ext cx="908344" cy="7266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53D3612-CBEB-4E07-AE1D-1983D8DB7511}"/>
              </a:ext>
            </a:extLst>
          </p:cNvPr>
          <p:cNvSpPr/>
          <p:nvPr/>
        </p:nvSpPr>
        <p:spPr>
          <a:xfrm>
            <a:off x="4978932" y="5054034"/>
            <a:ext cx="28777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b="1" dirty="0" err="1">
                <a:latin typeface="Consolas" panose="020B0609020204030204" pitchFamily="49" charset="0"/>
              </a:rPr>
              <a:t>compleet_beeld</a:t>
            </a:r>
            <a:r>
              <a:rPr lang="fr-BE" sz="1600" b="1" dirty="0">
                <a:latin typeface="Consolas" panose="020B0609020204030204" pitchFamily="49" charset="0"/>
              </a:rPr>
              <a:t>[i][j][1] </a:t>
            </a:r>
            <a:endParaRPr lang="en-BE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DA38B0-3185-4F4B-9001-EA60C44A20AD}"/>
              </a:ext>
            </a:extLst>
          </p:cNvPr>
          <p:cNvSpPr/>
          <p:nvPr/>
        </p:nvSpPr>
        <p:spPr>
          <a:xfrm>
            <a:off x="1519323" y="5706716"/>
            <a:ext cx="28777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b="1" dirty="0" err="1">
                <a:latin typeface="Consolas" panose="020B0609020204030204" pitchFamily="49" charset="0"/>
              </a:rPr>
              <a:t>compleet_beeld</a:t>
            </a:r>
            <a:r>
              <a:rPr lang="fr-BE" sz="1600" b="1" dirty="0">
                <a:latin typeface="Consolas" panose="020B0609020204030204" pitchFamily="49" charset="0"/>
              </a:rPr>
              <a:t>[i][j][2] </a:t>
            </a:r>
            <a:endParaRPr lang="en-BE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B515C8-744C-4837-84FD-C337A4DF6694}"/>
              </a:ext>
            </a:extLst>
          </p:cNvPr>
          <p:cNvSpPr/>
          <p:nvPr/>
        </p:nvSpPr>
        <p:spPr>
          <a:xfrm>
            <a:off x="1009651" y="5099885"/>
            <a:ext cx="28777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b="1" dirty="0" err="1">
                <a:latin typeface="Consolas" panose="020B0609020204030204" pitchFamily="49" charset="0"/>
              </a:rPr>
              <a:t>compleet_beeld</a:t>
            </a:r>
            <a:r>
              <a:rPr lang="fr-BE" sz="1600" b="1" dirty="0">
                <a:latin typeface="Consolas" panose="020B0609020204030204" pitchFamily="49" charset="0"/>
              </a:rPr>
              <a:t>[i][j][0] </a:t>
            </a:r>
            <a:endParaRPr lang="en-BE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3F69CF-99B7-4B69-A8A0-0B6113562FB2}"/>
              </a:ext>
            </a:extLst>
          </p:cNvPr>
          <p:cNvSpPr/>
          <p:nvPr/>
        </p:nvSpPr>
        <p:spPr>
          <a:xfrm>
            <a:off x="966402" y="4968873"/>
            <a:ext cx="6861264" cy="1096007"/>
          </a:xfrm>
          <a:prstGeom prst="rect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621FDA-D53B-4F0A-83D0-73D581F4D7B9}"/>
              </a:ext>
            </a:extLst>
          </p:cNvPr>
          <p:cNvCxnSpPr/>
          <p:nvPr/>
        </p:nvCxnSpPr>
        <p:spPr>
          <a:xfrm flipV="1">
            <a:off x="3697763" y="5242657"/>
            <a:ext cx="291403" cy="28818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7C688E-DA65-4788-9ED3-3E6AE7994122}"/>
              </a:ext>
            </a:extLst>
          </p:cNvPr>
          <p:cNvCxnSpPr>
            <a:cxnSpLocks/>
          </p:cNvCxnSpPr>
          <p:nvPr/>
        </p:nvCxnSpPr>
        <p:spPr>
          <a:xfrm flipV="1">
            <a:off x="3747503" y="5613849"/>
            <a:ext cx="387364" cy="14279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339FB5-3C3C-4537-8E7D-D3333AE052B9}"/>
              </a:ext>
            </a:extLst>
          </p:cNvPr>
          <p:cNvCxnSpPr>
            <a:cxnSpLocks/>
          </p:cNvCxnSpPr>
          <p:nvPr/>
        </p:nvCxnSpPr>
        <p:spPr>
          <a:xfrm flipH="1">
            <a:off x="4669720" y="5269162"/>
            <a:ext cx="345106" cy="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2A2075-D38D-CDEC-4DF7-B59795E58A80}"/>
              </a:ext>
            </a:extLst>
          </p:cNvPr>
          <p:cNvGrpSpPr/>
          <p:nvPr/>
        </p:nvGrpSpPr>
        <p:grpSpPr>
          <a:xfrm>
            <a:off x="5930406" y="999115"/>
            <a:ext cx="2459765" cy="617801"/>
            <a:chOff x="5930406" y="999115"/>
            <a:chExt cx="2459765" cy="61780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617DFDF-3F06-184C-A54B-050FC3F468E1}"/>
                    </a:ext>
                  </a:extLst>
                </p14:cNvPr>
                <p14:cNvContentPartPr/>
                <p14:nvPr/>
              </p14:nvContentPartPr>
              <p14:xfrm>
                <a:off x="5990081" y="1095258"/>
                <a:ext cx="343131" cy="33219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617DFDF-3F06-184C-A54B-050FC3F468E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54113" y="1059268"/>
                  <a:ext cx="414707" cy="4038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5FA30DC-029B-D7DA-3C7D-CB587EF60223}"/>
                    </a:ext>
                  </a:extLst>
                </p14:cNvPr>
                <p14:cNvContentPartPr/>
                <p14:nvPr/>
              </p14:nvContentPartPr>
              <p14:xfrm>
                <a:off x="5930406" y="1337770"/>
                <a:ext cx="294728" cy="4807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5FA30DC-029B-D7DA-3C7D-CB587EF6022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94420" y="1303434"/>
                  <a:ext cx="366341" cy="73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66A7175-C26C-C5A2-953F-9E1D7AF6A46F}"/>
                    </a:ext>
                  </a:extLst>
                </p14:cNvPr>
                <p14:cNvContentPartPr/>
                <p14:nvPr/>
              </p14:nvContentPartPr>
              <p14:xfrm>
                <a:off x="5955105" y="1442533"/>
                <a:ext cx="384406" cy="61167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66A7175-C26C-C5A2-953F-9E1D7AF6A4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19112" y="1406552"/>
                  <a:ext cx="456032" cy="132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D9857FD-15F5-059E-44DF-341DE6B66127}"/>
                    </a:ext>
                  </a:extLst>
                </p14:cNvPr>
                <p14:cNvContentPartPr/>
                <p14:nvPr/>
              </p14:nvContentPartPr>
              <p14:xfrm>
                <a:off x="6643355" y="1150126"/>
                <a:ext cx="126312" cy="369819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D9857FD-15F5-059E-44DF-341DE6B6612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07369" y="1114151"/>
                  <a:ext cx="197925" cy="441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E7D20B5-8AF7-BBFC-8460-32561D3F69D8}"/>
                    </a:ext>
                  </a:extLst>
                </p14:cNvPr>
                <p14:cNvContentPartPr/>
                <p14:nvPr/>
              </p14:nvContentPartPr>
              <p14:xfrm>
                <a:off x="6529475" y="1192230"/>
                <a:ext cx="283290" cy="352745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E7D20B5-8AF7-BBFC-8460-32561D3F69D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93479" y="1156236"/>
                  <a:ext cx="354922" cy="424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782ABA2-53F1-402E-164C-F6D4D3D1AF6E}"/>
                    </a:ext>
                  </a:extLst>
                </p14:cNvPr>
                <p14:cNvContentPartPr/>
                <p14:nvPr/>
              </p14:nvContentPartPr>
              <p14:xfrm>
                <a:off x="6933607" y="1147639"/>
                <a:ext cx="321913" cy="38855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782ABA2-53F1-402E-164C-F6D4D3D1AF6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97639" y="1111662"/>
                  <a:ext cx="393489" cy="460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3760A47-953C-808C-E41A-0284C40B9DA6}"/>
                    </a:ext>
                  </a:extLst>
                </p14:cNvPr>
                <p14:cNvContentPartPr/>
                <p14:nvPr/>
              </p14:nvContentPartPr>
              <p14:xfrm>
                <a:off x="7073180" y="1285555"/>
                <a:ext cx="213835" cy="114377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3760A47-953C-808C-E41A-0284C40B9DA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037241" y="1249587"/>
                  <a:ext cx="285353" cy="185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DE6F5B3-10CD-22E8-D1AC-85A3E84820AB}"/>
                    </a:ext>
                  </a:extLst>
                </p14:cNvPr>
                <p14:cNvContentPartPr/>
                <p14:nvPr/>
              </p14:nvContentPartPr>
              <p14:xfrm>
                <a:off x="7369565" y="1121780"/>
                <a:ext cx="427007" cy="459331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DE6F5B3-10CD-22E8-D1AC-85A3E84820A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33591" y="1085782"/>
                  <a:ext cx="498595" cy="530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4661D36-2EF9-D0E1-BB8A-A9754DBEB74C}"/>
                    </a:ext>
                  </a:extLst>
                </p14:cNvPr>
                <p14:cNvContentPartPr/>
                <p14:nvPr/>
              </p14:nvContentPartPr>
              <p14:xfrm>
                <a:off x="7997809" y="999115"/>
                <a:ext cx="392362" cy="617801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4661D36-2EF9-D0E1-BB8A-A9754DBEB74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61812" y="963134"/>
                  <a:ext cx="463995" cy="689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948D369-E1D5-B1D4-C4C3-1C7CBBB14730}"/>
                    </a:ext>
                  </a:extLst>
                </p14:cNvPr>
                <p14:cNvContentPartPr/>
                <p14:nvPr/>
              </p14:nvContentPartPr>
              <p14:xfrm>
                <a:off x="8120308" y="1276106"/>
                <a:ext cx="173554" cy="20886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948D369-E1D5-B1D4-C4C3-1C7CBBB1473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084375" y="1240706"/>
                  <a:ext cx="245060" cy="913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816F641-9496-A45E-80EC-A7B70C0A0CE8}"/>
                    </a:ext>
                  </a:extLst>
                </p14:cNvPr>
                <p14:cNvContentPartPr/>
                <p14:nvPr/>
              </p14:nvContentPartPr>
              <p14:xfrm>
                <a:off x="7968137" y="1469552"/>
                <a:ext cx="386726" cy="78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816F641-9496-A45E-80EC-A7B70C0A0CE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932162" y="1433662"/>
                  <a:ext cx="458315" cy="14966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BD971DA-11C4-A9BB-EF34-0CD42A97BAF1}"/>
              </a:ext>
            </a:extLst>
          </p:cNvPr>
          <p:cNvGrpSpPr/>
          <p:nvPr/>
        </p:nvGrpSpPr>
        <p:grpSpPr>
          <a:xfrm>
            <a:off x="8675947" y="959995"/>
            <a:ext cx="282130" cy="484030"/>
            <a:chOff x="8675947" y="959995"/>
            <a:chExt cx="282130" cy="48403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3B240B7-FEC9-8B41-1D38-43B33E02C69D}"/>
                    </a:ext>
                  </a:extLst>
                </p14:cNvPr>
                <p14:cNvContentPartPr/>
                <p14:nvPr/>
              </p14:nvContentPartPr>
              <p14:xfrm>
                <a:off x="8675947" y="1181952"/>
                <a:ext cx="68295" cy="236379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3B240B7-FEC9-8B41-1D38-43B33E02C69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640002" y="1145973"/>
                  <a:ext cx="139825" cy="307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3CFCCFE-7361-5741-4913-36CEC79EBE38}"/>
                    </a:ext>
                  </a:extLst>
                </p14:cNvPr>
                <p14:cNvContentPartPr/>
                <p14:nvPr/>
              </p14:nvContentPartPr>
              <p14:xfrm>
                <a:off x="8686722" y="1013205"/>
                <a:ext cx="206873" cy="38971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3CFCCFE-7361-5741-4913-36CEC79EBE3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650744" y="977221"/>
                  <a:ext cx="278469" cy="4613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880F5BA-13EF-D27D-24CF-C2978129F166}"/>
                    </a:ext>
                  </a:extLst>
                </p14:cNvPr>
                <p14:cNvContentPartPr/>
                <p14:nvPr/>
              </p14:nvContentPartPr>
              <p14:xfrm>
                <a:off x="8855138" y="959995"/>
                <a:ext cx="102939" cy="48403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880F5BA-13EF-D27D-24CF-C2978129F16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819271" y="924008"/>
                  <a:ext cx="174315" cy="55564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81316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4AAE2-E729-4B59-8488-FD507A142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Beeldverwerking</a:t>
            </a:r>
            <a:r>
              <a:rPr lang="fr-BE" dirty="0"/>
              <a:t> met </a:t>
            </a:r>
            <a:r>
              <a:rPr lang="fr-BE" dirty="0" err="1"/>
              <a:t>één</a:t>
            </a:r>
            <a:r>
              <a:rPr lang="fr-BE" dirty="0"/>
              <a:t> 3D </a:t>
            </a:r>
            <a:r>
              <a:rPr lang="fr-BE" dirty="0" err="1"/>
              <a:t>array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B4D9A-76E6-461A-BEE8-922FA0433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29" y="1172122"/>
            <a:ext cx="7848880" cy="477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29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4AAE2-E729-4B59-8488-FD507A142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 err="1"/>
              <a:t>Beeldverwerking</a:t>
            </a:r>
            <a:r>
              <a:rPr lang="fr-BE" dirty="0"/>
              <a:t> met </a:t>
            </a:r>
            <a:r>
              <a:rPr lang="fr-BE" dirty="0" err="1"/>
              <a:t>drie</a:t>
            </a:r>
            <a:r>
              <a:rPr lang="fr-BE" dirty="0"/>
              <a:t> 2D </a:t>
            </a:r>
            <a:r>
              <a:rPr lang="fr-BE" dirty="0" err="1"/>
              <a:t>arrays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EA288-08CD-413B-B82C-59ECDD0B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1238179"/>
            <a:ext cx="6509568" cy="561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95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5EC1-6A6E-4B64-9066-388ECA38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Uitbreidingen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AE436-4678-488E-9747-A5AF2E6B4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u="sng" dirty="0"/>
          </a:p>
          <a:p>
            <a:r>
              <a:rPr lang="en-US" u="sng" dirty="0" err="1"/>
              <a:t>Uitbreiding</a:t>
            </a:r>
            <a:r>
              <a:rPr lang="en-US" u="sng" dirty="0"/>
              <a:t> 1</a:t>
            </a:r>
            <a:r>
              <a:rPr lang="en-US" dirty="0"/>
              <a:t>: </a:t>
            </a:r>
            <a:r>
              <a:rPr lang="en-US" i="1" dirty="0" err="1"/>
              <a:t>Herwerk</a:t>
            </a:r>
            <a:r>
              <a:rPr lang="en-US" i="1" dirty="0"/>
              <a:t> </a:t>
            </a:r>
            <a:r>
              <a:rPr lang="en-US" i="1" dirty="0" err="1"/>
              <a:t>zodanig</a:t>
            </a:r>
            <a:r>
              <a:rPr lang="en-US" i="1" dirty="0"/>
              <a:t> </a:t>
            </a:r>
            <a:r>
              <a:rPr lang="en-US" i="1" dirty="0" err="1"/>
              <a:t>dat</a:t>
            </a:r>
            <a:r>
              <a:rPr lang="en-US" i="1" dirty="0"/>
              <a:t> </a:t>
            </a:r>
            <a:r>
              <a:rPr lang="en-US" i="1" dirty="0" err="1"/>
              <a:t>driedimensionale</a:t>
            </a:r>
            <a:r>
              <a:rPr lang="en-US" i="1" dirty="0"/>
              <a:t> arrays </a:t>
            </a:r>
            <a:r>
              <a:rPr lang="en-US" i="1" dirty="0" err="1"/>
              <a:t>worden</a:t>
            </a:r>
            <a:r>
              <a:rPr lang="en-US" i="1" dirty="0"/>
              <a:t> </a:t>
            </a:r>
            <a:r>
              <a:rPr lang="en-US" i="1" dirty="0" err="1"/>
              <a:t>gebruikt</a:t>
            </a:r>
            <a:endParaRPr lang="en-US" i="1" dirty="0"/>
          </a:p>
          <a:p>
            <a:endParaRPr lang="en-US" dirty="0"/>
          </a:p>
          <a:p>
            <a:r>
              <a:rPr lang="en-US" u="sng" dirty="0" err="1"/>
              <a:t>Uitbreiding</a:t>
            </a:r>
            <a:r>
              <a:rPr lang="en-US" u="sng" dirty="0"/>
              <a:t> 2</a:t>
            </a:r>
            <a:r>
              <a:rPr lang="en-US" dirty="0"/>
              <a:t>: </a:t>
            </a:r>
            <a:r>
              <a:rPr lang="en-US" i="1" dirty="0" err="1"/>
              <a:t>Breid</a:t>
            </a:r>
            <a:r>
              <a:rPr lang="en-US" i="1" dirty="0"/>
              <a:t> het </a:t>
            </a:r>
            <a:r>
              <a:rPr lang="en-US" i="1" dirty="0" err="1"/>
              <a:t>programma</a:t>
            </a:r>
            <a:r>
              <a:rPr lang="en-US" i="1" dirty="0"/>
              <a:t> </a:t>
            </a:r>
            <a:r>
              <a:rPr lang="en-US" i="1" dirty="0" err="1"/>
              <a:t>uit</a:t>
            </a:r>
            <a:r>
              <a:rPr lang="en-US" i="1" dirty="0"/>
              <a:t> met </a:t>
            </a:r>
            <a:r>
              <a:rPr lang="en-US" i="1" dirty="0" err="1"/>
              <a:t>een</a:t>
            </a:r>
            <a:r>
              <a:rPr lang="en-US" i="1" dirty="0"/>
              <a:t> menu.  Stop </a:t>
            </a:r>
            <a:r>
              <a:rPr lang="en-US" i="1" dirty="0" err="1"/>
              <a:t>alle</a:t>
            </a:r>
            <a:r>
              <a:rPr lang="en-US" i="1" dirty="0"/>
              <a:t> </a:t>
            </a:r>
            <a:r>
              <a:rPr lang="en-US" i="1" dirty="0" err="1"/>
              <a:t>verwerkingsalgoritmen</a:t>
            </a:r>
            <a:r>
              <a:rPr lang="en-US" i="1" dirty="0"/>
              <a:t> in </a:t>
            </a:r>
            <a:r>
              <a:rPr lang="en-US" i="1" dirty="0" err="1"/>
              <a:t>aparte</a:t>
            </a:r>
            <a:r>
              <a:rPr lang="en-US" i="1" dirty="0"/>
              <a:t> </a:t>
            </a:r>
            <a:r>
              <a:rPr lang="en-US" i="1" dirty="0" err="1"/>
              <a:t>methodes</a:t>
            </a:r>
            <a:r>
              <a:rPr lang="en-US" i="1" dirty="0"/>
              <a:t>, </a:t>
            </a:r>
            <a:r>
              <a:rPr lang="en-US" i="1" dirty="0" err="1"/>
              <a:t>en</a:t>
            </a:r>
            <a:r>
              <a:rPr lang="en-US" i="1" dirty="0"/>
              <a:t> </a:t>
            </a:r>
            <a:r>
              <a:rPr lang="en-US" i="1" dirty="0" err="1"/>
              <a:t>roep</a:t>
            </a:r>
            <a:r>
              <a:rPr lang="en-US" i="1" dirty="0"/>
              <a:t> </a:t>
            </a:r>
            <a:r>
              <a:rPr lang="en-US" i="1" dirty="0" err="1"/>
              <a:t>vanuit</a:t>
            </a:r>
            <a:r>
              <a:rPr lang="en-US" i="1" dirty="0"/>
              <a:t> het menu </a:t>
            </a:r>
            <a:r>
              <a:rPr lang="en-US" i="1" dirty="0" err="1"/>
              <a:t>methodes</a:t>
            </a:r>
            <a:r>
              <a:rPr lang="en-US" i="1" dirty="0"/>
              <a:t> op.</a:t>
            </a:r>
          </a:p>
          <a:p>
            <a:endParaRPr lang="en-US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95358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CF88-113D-4D19-99D9-0D7F2A8FA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31" y="2276998"/>
            <a:ext cx="7991738" cy="1152002"/>
          </a:xfrm>
        </p:spPr>
        <p:txBody>
          <a:bodyPr/>
          <a:lstStyle/>
          <a:p>
            <a:r>
              <a:rPr lang="fr-BE" dirty="0" err="1"/>
              <a:t>Hoeveel</a:t>
            </a:r>
            <a:r>
              <a:rPr lang="fr-BE" dirty="0"/>
              <a:t> </a:t>
            </a:r>
            <a:r>
              <a:rPr lang="fr-BE" dirty="0" err="1"/>
              <a:t>plaats</a:t>
            </a:r>
            <a:r>
              <a:rPr lang="fr-BE" dirty="0"/>
              <a:t> </a:t>
            </a:r>
            <a:r>
              <a:rPr lang="fr-BE" dirty="0" err="1"/>
              <a:t>nemen</a:t>
            </a:r>
            <a:r>
              <a:rPr lang="fr-BE" dirty="0"/>
              <a:t> </a:t>
            </a:r>
            <a:r>
              <a:rPr lang="fr-BE" dirty="0" err="1"/>
              <a:t>beelden</a:t>
            </a:r>
            <a:r>
              <a:rPr lang="fr-BE" dirty="0"/>
              <a:t> in?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0208676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bits en bytes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1 bit </a:t>
            </a:r>
            <a:r>
              <a:rPr lang="nl-BE" dirty="0">
                <a:sym typeface="Wingdings" panose="05000000000000000000" pitchFamily="2" charset="2"/>
              </a:rPr>
              <a:t> 2 mogelijkheden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0  het getal 0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1  het getal 1</a:t>
            </a:r>
          </a:p>
          <a:p>
            <a:endParaRPr lang="nl-BE" dirty="0">
              <a:sym typeface="Wingdings" panose="05000000000000000000" pitchFamily="2" charset="2"/>
            </a:endParaRPr>
          </a:p>
          <a:p>
            <a:r>
              <a:rPr lang="nl-BE" dirty="0">
                <a:sym typeface="Wingdings" panose="05000000000000000000" pitchFamily="2" charset="2"/>
              </a:rPr>
              <a:t>2 bits  4 mogelijkheden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00  het getal 0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01  het getal 1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10  het getal 2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11  het getal 3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676" y="127500"/>
            <a:ext cx="4453628" cy="445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13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bits en bytes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3 bits </a:t>
            </a:r>
            <a:r>
              <a:rPr lang="nl-BE" dirty="0">
                <a:sym typeface="Wingdings" panose="05000000000000000000" pitchFamily="2" charset="2"/>
              </a:rPr>
              <a:t> 8 mogelijkheden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000  het getal 0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001  het getal 1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010  het getal 2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011  het getal 3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100  het getal 4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101  het getal 5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110  het getal 6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111  het getal 7</a:t>
            </a:r>
          </a:p>
          <a:p>
            <a:pPr lvl="1"/>
            <a:endParaRPr lang="nl-BE" dirty="0">
              <a:sym typeface="Wingdings" panose="05000000000000000000" pitchFamily="2" charset="2"/>
            </a:endParaRPr>
          </a:p>
          <a:p>
            <a:pPr lvl="1"/>
            <a:endParaRPr lang="nl-BE" dirty="0">
              <a:sym typeface="Wingdings" panose="05000000000000000000" pitchFamily="2" charset="2"/>
            </a:endParaRPr>
          </a:p>
          <a:p>
            <a:pPr lvl="1"/>
            <a:endParaRPr lang="nl-BE" dirty="0">
              <a:sym typeface="Wingdings" panose="05000000000000000000" pitchFamily="2" charset="2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676" y="127500"/>
            <a:ext cx="4453628" cy="445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18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bits en bytes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4 bits </a:t>
            </a:r>
            <a:r>
              <a:rPr lang="nl-BE" dirty="0">
                <a:sym typeface="Wingdings" panose="05000000000000000000" pitchFamily="2" charset="2"/>
              </a:rPr>
              <a:t> 16 mogelijkheden</a:t>
            </a:r>
          </a:p>
          <a:p>
            <a:pPr lvl="2"/>
            <a:r>
              <a:rPr lang="nl-BE" dirty="0">
                <a:sym typeface="Wingdings" panose="05000000000000000000" pitchFamily="2" charset="2"/>
              </a:rPr>
              <a:t>[0,15]</a:t>
            </a:r>
          </a:p>
          <a:p>
            <a:r>
              <a:rPr lang="nl-BE" dirty="0">
                <a:sym typeface="Wingdings" panose="05000000000000000000" pitchFamily="2" charset="2"/>
              </a:rPr>
              <a:t>5 bits  32 mogelijkheden</a:t>
            </a:r>
          </a:p>
          <a:p>
            <a:pPr lvl="2"/>
            <a:r>
              <a:rPr lang="nl-BE" dirty="0">
                <a:sym typeface="Wingdings" panose="05000000000000000000" pitchFamily="2" charset="2"/>
              </a:rPr>
              <a:t>[0,31]</a:t>
            </a:r>
          </a:p>
          <a:p>
            <a:r>
              <a:rPr lang="nl-BE" dirty="0">
                <a:sym typeface="Wingdings" panose="05000000000000000000" pitchFamily="2" charset="2"/>
              </a:rPr>
              <a:t>6 bits  64 mogelijkheden</a:t>
            </a:r>
          </a:p>
          <a:p>
            <a:pPr lvl="2"/>
            <a:r>
              <a:rPr lang="nl-BE" dirty="0">
                <a:sym typeface="Wingdings" panose="05000000000000000000" pitchFamily="2" charset="2"/>
              </a:rPr>
              <a:t>[0,63]</a:t>
            </a:r>
          </a:p>
          <a:p>
            <a:r>
              <a:rPr lang="nl-BE" dirty="0">
                <a:sym typeface="Wingdings" panose="05000000000000000000" pitchFamily="2" charset="2"/>
              </a:rPr>
              <a:t>7 bits  128 mogelijkheden</a:t>
            </a:r>
          </a:p>
          <a:p>
            <a:pPr lvl="2"/>
            <a:r>
              <a:rPr lang="nl-BE" dirty="0">
                <a:sym typeface="Wingdings" panose="05000000000000000000" pitchFamily="2" charset="2"/>
              </a:rPr>
              <a:t>[0,127]</a:t>
            </a:r>
          </a:p>
          <a:p>
            <a:r>
              <a:rPr lang="nl-BE" b="1" dirty="0">
                <a:sym typeface="Wingdings" panose="05000000000000000000" pitchFamily="2" charset="2"/>
              </a:rPr>
              <a:t>8 bits  256 mogelijkheden = 1 byte</a:t>
            </a:r>
          </a:p>
          <a:p>
            <a:pPr lvl="2"/>
            <a:r>
              <a:rPr lang="nl-BE" b="1" dirty="0">
                <a:sym typeface="Wingdings" panose="05000000000000000000" pitchFamily="2" charset="2"/>
              </a:rPr>
              <a:t>[0,255]</a:t>
            </a:r>
          </a:p>
          <a:p>
            <a:endParaRPr lang="nl-BE" dirty="0">
              <a:sym typeface="Wingdings" panose="05000000000000000000" pitchFamily="2" charset="2"/>
            </a:endParaRPr>
          </a:p>
          <a:p>
            <a:pPr lvl="1"/>
            <a:endParaRPr lang="nl-BE" dirty="0">
              <a:sym typeface="Wingdings" panose="05000000000000000000" pitchFamily="2" charset="2"/>
            </a:endParaRPr>
          </a:p>
          <a:p>
            <a:pPr lvl="1"/>
            <a:endParaRPr lang="nl-BE" dirty="0">
              <a:sym typeface="Wingdings" panose="05000000000000000000" pitchFamily="2" charset="2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676" y="127500"/>
            <a:ext cx="4453628" cy="445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1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Beeldverwerking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/>
              <a:t>RGB </a:t>
            </a:r>
            <a:r>
              <a:rPr lang="nl-BE" b="1" dirty="0" err="1"/>
              <a:t>tuples</a:t>
            </a:r>
            <a:endParaRPr lang="nl-BE" b="1" dirty="0"/>
          </a:p>
          <a:p>
            <a:pPr lvl="1"/>
            <a:r>
              <a:rPr lang="nl-BE" sz="2000" dirty="0"/>
              <a:t>[0,0,0] zwart</a:t>
            </a:r>
          </a:p>
          <a:p>
            <a:pPr lvl="1"/>
            <a:r>
              <a:rPr lang="nl-BE" sz="2000" dirty="0"/>
              <a:t>[255,255,255] wit</a:t>
            </a:r>
          </a:p>
          <a:p>
            <a:pPr lvl="4"/>
            <a:endParaRPr lang="nl-BE" sz="700" dirty="0"/>
          </a:p>
          <a:p>
            <a:pPr lvl="1"/>
            <a:r>
              <a:rPr lang="nl-BE" sz="2000" dirty="0"/>
              <a:t>[255,0,0] rood</a:t>
            </a:r>
          </a:p>
          <a:p>
            <a:pPr lvl="1"/>
            <a:r>
              <a:rPr lang="nl-BE" sz="2000" dirty="0"/>
              <a:t>[0,255,0] groen</a:t>
            </a:r>
          </a:p>
          <a:p>
            <a:pPr lvl="1"/>
            <a:r>
              <a:rPr lang="nl-BE" sz="2000" dirty="0"/>
              <a:t>[255,255,0] geel</a:t>
            </a:r>
          </a:p>
          <a:p>
            <a:pPr lvl="4"/>
            <a:endParaRPr lang="nl-BE" sz="700" dirty="0"/>
          </a:p>
          <a:p>
            <a:pPr lvl="1"/>
            <a:r>
              <a:rPr lang="nl-BE" sz="2000" dirty="0"/>
              <a:t>[10,10,10] donkergrijs</a:t>
            </a:r>
          </a:p>
          <a:p>
            <a:pPr lvl="1"/>
            <a:r>
              <a:rPr lang="nl-BE" sz="2000" dirty="0"/>
              <a:t>[210,210,210] lichtgrijs</a:t>
            </a:r>
          </a:p>
          <a:p>
            <a:endParaRPr lang="nl-BE" sz="700" dirty="0">
              <a:hlinkClick r:id="" action="ppaction://noaction"/>
            </a:endParaRPr>
          </a:p>
          <a:p>
            <a:r>
              <a:rPr lang="nl-BE" sz="2000" dirty="0">
                <a:hlinkClick r:id="" action="ppaction://noaction"/>
              </a:rPr>
              <a:t>http://www.rgbtool.com/</a:t>
            </a:r>
            <a:endParaRPr lang="nl-BE" sz="2000" dirty="0"/>
          </a:p>
          <a:p>
            <a:endParaRPr lang="nl-BE" dirty="0"/>
          </a:p>
        </p:txBody>
      </p:sp>
      <p:pic>
        <p:nvPicPr>
          <p:cNvPr id="1026" name="Picture 2" descr="http://resources.esri.com/help/9.3/arcgisengine/dotnet/bitmaps/8d81aed9-9643-4e22-930c-3cadcb81689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000" y="476672"/>
            <a:ext cx="4248472" cy="376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179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Bits en bytes</a:t>
            </a:r>
          </a:p>
        </p:txBody>
      </p:sp>
      <p:pic>
        <p:nvPicPr>
          <p:cNvPr id="1028" name="Picture 4" descr="http://moreintelligentlife.com/sites/default/files/legacy/Bab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19503"/>
            <a:ext cx="2982670" cy="222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fgeronde rechthoek 8"/>
          <p:cNvSpPr/>
          <p:nvPr/>
        </p:nvSpPr>
        <p:spPr>
          <a:xfrm>
            <a:off x="3347864" y="5373216"/>
            <a:ext cx="1368152" cy="6480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latin typeface="Arial Rounded MT Bold" panose="020F0704030504030204" pitchFamily="34" charset="0"/>
              </a:rPr>
              <a:t>x 1000</a:t>
            </a:r>
          </a:p>
        </p:txBody>
      </p:sp>
      <p:sp>
        <p:nvSpPr>
          <p:cNvPr id="11" name="Afgeronde rechthoek 10"/>
          <p:cNvSpPr/>
          <p:nvPr/>
        </p:nvSpPr>
        <p:spPr>
          <a:xfrm>
            <a:off x="3347864" y="4293096"/>
            <a:ext cx="1368152" cy="648072"/>
          </a:xfrm>
          <a:prstGeom prst="round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latin typeface="Arial Rounded MT Bold" panose="020F0704030504030204" pitchFamily="34" charset="0"/>
              </a:rPr>
              <a:t>x 1024</a:t>
            </a:r>
          </a:p>
        </p:txBody>
      </p:sp>
      <p:sp>
        <p:nvSpPr>
          <p:cNvPr id="10" name="PIJL-RECHTS 9"/>
          <p:cNvSpPr/>
          <p:nvPr/>
        </p:nvSpPr>
        <p:spPr>
          <a:xfrm>
            <a:off x="4998858" y="5481228"/>
            <a:ext cx="360040" cy="43204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ekstvak 11"/>
          <p:cNvSpPr txBox="1"/>
          <p:nvPr/>
        </p:nvSpPr>
        <p:spPr>
          <a:xfrm>
            <a:off x="5392180" y="5512586"/>
            <a:ext cx="2940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i="1" dirty="0">
                <a:solidFill>
                  <a:schemeClr val="bg1">
                    <a:lumMod val="75000"/>
                  </a:schemeClr>
                </a:solidFill>
              </a:rPr>
              <a:t>eigenlijk standaard sinds 1998</a:t>
            </a:r>
          </a:p>
        </p:txBody>
      </p:sp>
      <p:sp>
        <p:nvSpPr>
          <p:cNvPr id="14" name="PIJL-RECHTS 13"/>
          <p:cNvSpPr/>
          <p:nvPr/>
        </p:nvSpPr>
        <p:spPr>
          <a:xfrm>
            <a:off x="5004048" y="4437112"/>
            <a:ext cx="360040" cy="432048"/>
          </a:xfrm>
          <a:prstGeom prst="right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kstvak 14"/>
          <p:cNvSpPr txBox="1"/>
          <p:nvPr/>
        </p:nvSpPr>
        <p:spPr>
          <a:xfrm>
            <a:off x="5397370" y="4468470"/>
            <a:ext cx="3616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i="1" dirty="0"/>
              <a:t>nog altijd meest gebruikt in de praktijk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EB2EC7-080A-4D68-A65C-E6B66A87D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231099"/>
            <a:ext cx="9144000" cy="268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91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Formaat van beelden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000" b="1" dirty="0"/>
              <a:t>1 pixel </a:t>
            </a:r>
            <a:r>
              <a:rPr lang="nl-BE" sz="2000" b="1" dirty="0">
                <a:sym typeface="Wingdings" panose="05000000000000000000" pitchFamily="2" charset="2"/>
              </a:rPr>
              <a:t></a:t>
            </a:r>
            <a:r>
              <a:rPr lang="nl-BE" sz="2000" b="1" dirty="0"/>
              <a:t> 3 kleurwaarden</a:t>
            </a:r>
          </a:p>
          <a:p>
            <a:pPr lvl="1"/>
            <a:r>
              <a:rPr lang="nl-BE" sz="2000" dirty="0"/>
              <a:t>R waarde </a:t>
            </a:r>
            <a:r>
              <a:rPr lang="nl-BE" sz="2000" dirty="0">
                <a:sym typeface="Wingdings" panose="05000000000000000000" pitchFamily="2" charset="2"/>
              </a:rPr>
              <a:t> 1 byte</a:t>
            </a:r>
          </a:p>
          <a:p>
            <a:pPr lvl="1"/>
            <a:r>
              <a:rPr lang="nl-BE" sz="2000" dirty="0">
                <a:sym typeface="Wingdings" panose="05000000000000000000" pitchFamily="2" charset="2"/>
              </a:rPr>
              <a:t>G waarde  1 byte</a:t>
            </a:r>
          </a:p>
          <a:p>
            <a:pPr lvl="1"/>
            <a:r>
              <a:rPr lang="nl-BE" sz="2000" dirty="0">
                <a:sym typeface="Wingdings" panose="05000000000000000000" pitchFamily="2" charset="2"/>
              </a:rPr>
              <a:t>B waarde  1 byte</a:t>
            </a:r>
          </a:p>
          <a:p>
            <a:pPr marL="360000" lvl="1" indent="-360000">
              <a:buSzPct val="110000"/>
              <a:buFont typeface="Arial" pitchFamily="34" charset="0"/>
              <a:buChar char="•"/>
            </a:pPr>
            <a:r>
              <a:rPr lang="nl-BE" sz="2000" b="1" dirty="0">
                <a:sym typeface="Wingdings" panose="05000000000000000000" pitchFamily="2" charset="2"/>
              </a:rPr>
              <a:t>Opslagruimte voor foto? </a:t>
            </a:r>
          </a:p>
          <a:p>
            <a:pPr lvl="1"/>
            <a:r>
              <a:rPr lang="nl-BE" sz="2000" u="sng" dirty="0"/>
              <a:t>Kleinere foto</a:t>
            </a:r>
          </a:p>
          <a:p>
            <a:pPr lvl="2"/>
            <a:r>
              <a:rPr lang="nl-BE" sz="2000" dirty="0"/>
              <a:t>1280 x 960 pixels </a:t>
            </a:r>
            <a:r>
              <a:rPr lang="nl-BE" sz="2000" dirty="0">
                <a:sym typeface="Wingdings" panose="05000000000000000000" pitchFamily="2" charset="2"/>
              </a:rPr>
              <a:t> 1.228.800 pixels (~ 1.2 megapixel)</a:t>
            </a:r>
          </a:p>
          <a:p>
            <a:pPr lvl="2"/>
            <a:r>
              <a:rPr lang="nl-BE" sz="2000" dirty="0">
                <a:sym typeface="Wingdings" panose="05000000000000000000" pitchFamily="2" charset="2"/>
              </a:rPr>
              <a:t>1.228.800 x 3 bytes  3.686400 bytes (~3,51 </a:t>
            </a:r>
            <a:r>
              <a:rPr lang="nl-BE" sz="2000" dirty="0" err="1">
                <a:sym typeface="Wingdings" panose="05000000000000000000" pitchFamily="2" charset="2"/>
              </a:rPr>
              <a:t>MegaByte</a:t>
            </a:r>
            <a:r>
              <a:rPr lang="nl-BE" sz="2000" dirty="0">
                <a:sym typeface="Wingdings" panose="05000000000000000000" pitchFamily="2" charset="2"/>
              </a:rPr>
              <a:t>)</a:t>
            </a:r>
            <a:endParaRPr lang="nl-BE" sz="2000" dirty="0"/>
          </a:p>
          <a:p>
            <a:pPr lvl="1"/>
            <a:r>
              <a:rPr lang="nl-BE" sz="2000" u="sng" dirty="0">
                <a:sym typeface="Wingdings" panose="05000000000000000000" pitchFamily="2" charset="2"/>
              </a:rPr>
              <a:t>Huidige toestellen</a:t>
            </a:r>
          </a:p>
          <a:p>
            <a:pPr lvl="2"/>
            <a:r>
              <a:rPr lang="nl-BE" sz="2000" dirty="0">
                <a:sym typeface="Wingdings" panose="05000000000000000000" pitchFamily="2" charset="2"/>
              </a:rPr>
              <a:t>20.1 megapixel</a:t>
            </a:r>
          </a:p>
          <a:p>
            <a:pPr lvl="2"/>
            <a:r>
              <a:rPr lang="nl-BE" sz="2000" dirty="0">
                <a:sym typeface="Wingdings" panose="05000000000000000000" pitchFamily="2" charset="2"/>
              </a:rPr>
              <a:t>~ 60 </a:t>
            </a:r>
            <a:r>
              <a:rPr lang="nl-BE" sz="2000" dirty="0" err="1">
                <a:sym typeface="Wingdings" panose="05000000000000000000" pitchFamily="2" charset="2"/>
              </a:rPr>
              <a:t>MegaByte</a:t>
            </a:r>
            <a:r>
              <a:rPr lang="nl-BE" sz="2000" dirty="0">
                <a:sym typeface="Wingdings" panose="05000000000000000000" pitchFamily="2" charset="2"/>
              </a:rPr>
              <a:t> per foto</a:t>
            </a:r>
          </a:p>
          <a:p>
            <a:pPr lvl="2"/>
            <a:endParaRPr lang="nl-BE" sz="2000" dirty="0">
              <a:sym typeface="Wingdings" panose="05000000000000000000" pitchFamily="2" charset="2"/>
            </a:endParaRPr>
          </a:p>
          <a:p>
            <a:pPr lvl="1"/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122" y="4941718"/>
            <a:ext cx="1277491" cy="113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66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Compressie van beelden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nl-BE" u="sng" dirty="0"/>
              <a:t>Geen compressie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 BMP</a:t>
            </a:r>
          </a:p>
          <a:p>
            <a:pPr marL="720000" lvl="2" indent="0">
              <a:buNone/>
            </a:pPr>
            <a:r>
              <a:rPr lang="nl-BE" dirty="0">
                <a:sym typeface="Wingdings" panose="05000000000000000000" pitchFamily="2" charset="2"/>
              </a:rPr>
              <a:t>	 Snel en eenvoudig</a:t>
            </a:r>
          </a:p>
          <a:p>
            <a:pPr marL="720000" lvl="2" indent="0">
              <a:buNone/>
            </a:pPr>
            <a:r>
              <a:rPr lang="nl-BE" dirty="0">
                <a:sym typeface="Wingdings" panose="05000000000000000000" pitchFamily="2" charset="2"/>
              </a:rPr>
              <a:t>	 Veel verprutste ruimte</a:t>
            </a:r>
          </a:p>
          <a:p>
            <a:pPr lvl="2"/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u="sng" dirty="0">
                <a:sym typeface="Wingdings" panose="05000000000000000000" pitchFamily="2" charset="2"/>
              </a:rPr>
              <a:t>Wel compressie</a:t>
            </a:r>
            <a:r>
              <a:rPr lang="nl-BE" dirty="0">
                <a:sym typeface="Wingdings" panose="05000000000000000000" pitchFamily="2" charset="2"/>
              </a:rPr>
              <a:t>  JPG, TIFF, PNG</a:t>
            </a:r>
          </a:p>
          <a:p>
            <a:pPr marL="0" indent="-363">
              <a:buNone/>
            </a:pPr>
            <a:r>
              <a:rPr lang="nl-BE" dirty="0">
                <a:sym typeface="Wingdings" panose="05000000000000000000" pitchFamily="2" charset="2"/>
              </a:rPr>
              <a:t>	</a:t>
            </a:r>
            <a:r>
              <a:rPr lang="nl-BE" sz="2000" dirty="0">
                <a:sym typeface="Wingdings" panose="05000000000000000000" pitchFamily="2" charset="2"/>
              </a:rPr>
              <a:t> tragere weergave van beelden</a:t>
            </a:r>
          </a:p>
          <a:p>
            <a:pPr marL="0" indent="-363">
              <a:buNone/>
            </a:pPr>
            <a:r>
              <a:rPr lang="nl-BE" sz="2000" dirty="0">
                <a:sym typeface="Wingdings" panose="05000000000000000000" pitchFamily="2" charset="2"/>
              </a:rPr>
              <a:t>	 compactere opslag</a:t>
            </a:r>
          </a:p>
          <a:p>
            <a:pPr marL="972537" lvl="2" indent="-342900"/>
            <a:r>
              <a:rPr lang="nl-BE" sz="2200" dirty="0" err="1"/>
              <a:t>Lossless</a:t>
            </a:r>
            <a:r>
              <a:rPr lang="nl-BE" sz="2200" dirty="0"/>
              <a:t> </a:t>
            </a:r>
            <a:r>
              <a:rPr lang="nl-BE" sz="2200" dirty="0" err="1"/>
              <a:t>compression</a:t>
            </a:r>
            <a:r>
              <a:rPr lang="nl-BE" sz="2200" dirty="0"/>
              <a:t> </a:t>
            </a:r>
            <a:r>
              <a:rPr lang="nl-BE" sz="2200" dirty="0">
                <a:sym typeface="Wingdings" panose="05000000000000000000" pitchFamily="2" charset="2"/>
              </a:rPr>
              <a:t> TIFF, PNG </a:t>
            </a:r>
            <a:r>
              <a:rPr lang="nl-BE" dirty="0">
                <a:sym typeface="Wingdings" panose="05000000000000000000" pitchFamily="2" charset="2"/>
              </a:rPr>
              <a:t>(geen kwaliteitsverlies)</a:t>
            </a:r>
            <a:endParaRPr lang="nl-BE" sz="2200" dirty="0">
              <a:sym typeface="Wingdings" panose="05000000000000000000" pitchFamily="2" charset="2"/>
            </a:endParaRPr>
          </a:p>
          <a:p>
            <a:pPr marL="972537" lvl="2" indent="-342900"/>
            <a:r>
              <a:rPr lang="nl-BE" sz="2200" dirty="0" err="1">
                <a:sym typeface="Wingdings" panose="05000000000000000000" pitchFamily="2" charset="2"/>
              </a:rPr>
              <a:t>Lossy</a:t>
            </a:r>
            <a:r>
              <a:rPr lang="nl-BE" sz="2200" dirty="0">
                <a:sym typeface="Wingdings" panose="05000000000000000000" pitchFamily="2" charset="2"/>
              </a:rPr>
              <a:t> </a:t>
            </a:r>
            <a:r>
              <a:rPr lang="nl-BE" sz="2200" dirty="0" err="1">
                <a:sym typeface="Wingdings" panose="05000000000000000000" pitchFamily="2" charset="2"/>
              </a:rPr>
              <a:t>compression</a:t>
            </a:r>
            <a:r>
              <a:rPr lang="nl-BE" sz="2200" dirty="0">
                <a:sym typeface="Wingdings" panose="05000000000000000000" pitchFamily="2" charset="2"/>
              </a:rPr>
              <a:t>  JPG </a:t>
            </a:r>
            <a:r>
              <a:rPr lang="nl-BE" dirty="0">
                <a:sym typeface="Wingdings" panose="05000000000000000000" pitchFamily="2" charset="2"/>
              </a:rPr>
              <a:t>(beperkt kwaliteitsverlies)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62" y="215999"/>
            <a:ext cx="2606069" cy="218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12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0"/>
            <a:ext cx="7200800" cy="628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211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Compressie van beelden</a:t>
            </a:r>
          </a:p>
        </p:txBody>
      </p:sp>
      <p:graphicFrame>
        <p:nvGraphicFramePr>
          <p:cNvPr id="4" name="Tabel 3"/>
          <p:cNvGraphicFramePr>
            <a:graphicFrameLocks noGrp="1"/>
          </p:cNvGraphicFramePr>
          <p:nvPr/>
        </p:nvGraphicFramePr>
        <p:xfrm>
          <a:off x="323529" y="1397000"/>
          <a:ext cx="8640960" cy="2996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673">
                <a:tc>
                  <a:txBody>
                    <a:bodyPr/>
                    <a:lstStyle/>
                    <a:p>
                      <a:pPr algn="ctr"/>
                      <a:r>
                        <a:rPr lang="nl-BE" sz="2000" dirty="0"/>
                        <a:t>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 err="1"/>
                        <a:t>Compression</a:t>
                      </a:r>
                      <a:endParaRPr lang="nl-BE" sz="2000" dirty="0"/>
                    </a:p>
                    <a:p>
                      <a:pPr algn="ctr"/>
                      <a:r>
                        <a:rPr lang="nl-BE" sz="2000" dirty="0"/>
                        <a:t>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/>
                        <a:t>eigenschappen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673">
                <a:tc>
                  <a:txBody>
                    <a:bodyPr/>
                    <a:lstStyle/>
                    <a:p>
                      <a:pPr algn="ctr"/>
                      <a:r>
                        <a:rPr lang="nl-BE" sz="2000" dirty="0"/>
                        <a:t>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/>
                        <a:t>4:1 – 10:1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 err="1"/>
                        <a:t>Lossless</a:t>
                      </a:r>
                      <a:r>
                        <a:rPr lang="nl-BE" sz="2000" dirty="0"/>
                        <a:t> - sneller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673">
                <a:tc>
                  <a:txBody>
                    <a:bodyPr/>
                    <a:lstStyle/>
                    <a:p>
                      <a:pPr algn="ctr"/>
                      <a:r>
                        <a:rPr lang="nl-BE" sz="2000" dirty="0"/>
                        <a:t>JPEG –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/>
                        <a:t>10:1 – 20:1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/>
                        <a:t>High </a:t>
                      </a:r>
                      <a:r>
                        <a:rPr lang="nl-BE" sz="2000" dirty="0" err="1"/>
                        <a:t>quality</a:t>
                      </a:r>
                      <a:r>
                        <a:rPr lang="nl-BE" sz="2000" dirty="0"/>
                        <a:t> – </a:t>
                      </a:r>
                      <a:r>
                        <a:rPr lang="nl-BE" sz="2000" dirty="0" err="1"/>
                        <a:t>limited</a:t>
                      </a:r>
                      <a:r>
                        <a:rPr lang="nl-BE" sz="2000" dirty="0"/>
                        <a:t> </a:t>
                      </a:r>
                      <a:r>
                        <a:rPr lang="nl-BE" sz="2000" dirty="0" err="1"/>
                        <a:t>loss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673">
                <a:tc>
                  <a:txBody>
                    <a:bodyPr/>
                    <a:lstStyle/>
                    <a:p>
                      <a:pPr algn="ctr"/>
                      <a:r>
                        <a:rPr lang="nl-BE" sz="2000" dirty="0"/>
                        <a:t>JPEG</a:t>
                      </a:r>
                      <a:r>
                        <a:rPr lang="nl-BE" sz="2000" baseline="0" dirty="0"/>
                        <a:t> – medium</a:t>
                      </a:r>
                      <a:endParaRPr lang="nl-B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/>
                        <a:t>30:1 – 50:1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/>
                        <a:t>Moderate</a:t>
                      </a:r>
                      <a:r>
                        <a:rPr lang="nl-BE" sz="2000" baseline="0" dirty="0"/>
                        <a:t> </a:t>
                      </a:r>
                      <a:r>
                        <a:rPr lang="nl-BE" sz="2000" baseline="0" dirty="0" err="1"/>
                        <a:t>quality</a:t>
                      </a:r>
                      <a:r>
                        <a:rPr lang="nl-BE" sz="2000" baseline="0" dirty="0"/>
                        <a:t> – web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673">
                <a:tc>
                  <a:txBody>
                    <a:bodyPr/>
                    <a:lstStyle/>
                    <a:p>
                      <a:pPr algn="ctr"/>
                      <a:r>
                        <a:rPr lang="nl-BE" sz="2000" dirty="0"/>
                        <a:t>JPEG –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/>
                        <a:t>60:1 – 100:1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/>
                        <a:t>Pour </a:t>
                      </a:r>
                      <a:r>
                        <a:rPr lang="nl-BE" sz="2000" dirty="0" err="1"/>
                        <a:t>quality</a:t>
                      </a:r>
                      <a:r>
                        <a:rPr lang="nl-BE" sz="2000" baseline="0" dirty="0"/>
                        <a:t>  </a:t>
                      </a:r>
                      <a:r>
                        <a:rPr lang="nl-BE" sz="2000" baseline="0" dirty="0" err="1"/>
                        <a:t>thumbnails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673">
                <a:tc>
                  <a:txBody>
                    <a:bodyPr/>
                    <a:lstStyle/>
                    <a:p>
                      <a:pPr algn="ctr"/>
                      <a:r>
                        <a:rPr lang="nl-BE" sz="2000" dirty="0"/>
                        <a:t>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/>
                        <a:t>10%</a:t>
                      </a:r>
                      <a:r>
                        <a:rPr lang="nl-BE" sz="2000" baseline="0" dirty="0"/>
                        <a:t> - 30% </a:t>
                      </a:r>
                    </a:p>
                    <a:p>
                      <a:pPr algn="ctr"/>
                      <a:r>
                        <a:rPr lang="nl-BE" sz="2000" baseline="0" dirty="0"/>
                        <a:t>kleiner dan </a:t>
                      </a:r>
                      <a:r>
                        <a:rPr lang="nl-BE" sz="2000" baseline="0" dirty="0" err="1"/>
                        <a:t>GIFs</a:t>
                      </a:r>
                      <a:endParaRPr lang="nl-B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 err="1"/>
                        <a:t>Lossless</a:t>
                      </a:r>
                      <a:r>
                        <a:rPr lang="nl-BE" sz="2000" dirty="0"/>
                        <a:t> – trager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670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6260" y="231704"/>
            <a:ext cx="7991738" cy="1152002"/>
          </a:xfrm>
        </p:spPr>
        <p:txBody>
          <a:bodyPr/>
          <a:lstStyle/>
          <a:p>
            <a:r>
              <a:rPr lang="nl-BE" dirty="0"/>
              <a:t>En wat met video?</a:t>
            </a:r>
          </a:p>
        </p:txBody>
      </p:sp>
      <p:pic>
        <p:nvPicPr>
          <p:cNvPr id="1030" name="Picture 6" descr="http://4k.com/wp-content/uploads/2014/06/4k-resolution-on-ey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599" y="104504"/>
            <a:ext cx="4657401" cy="182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divephotoguide.com/images/lightboximage/orig/142958056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988840"/>
            <a:ext cx="762000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9BF9016-E1ED-4BD3-9F9C-52FD9AA5DA9B}"/>
              </a:ext>
            </a:extLst>
          </p:cNvPr>
          <p:cNvSpPr/>
          <p:nvPr/>
        </p:nvSpPr>
        <p:spPr>
          <a:xfrm>
            <a:off x="7596336" y="1903256"/>
            <a:ext cx="720080" cy="25338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6D6576-AE6D-4A29-A46D-6E8BF6C9D36E}"/>
              </a:ext>
            </a:extLst>
          </p:cNvPr>
          <p:cNvSpPr/>
          <p:nvPr/>
        </p:nvSpPr>
        <p:spPr>
          <a:xfrm rot="5400000">
            <a:off x="1302424" y="983225"/>
            <a:ext cx="720080" cy="25338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8158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En wat met video?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  <a:p>
            <a:r>
              <a:rPr lang="nl-BE" dirty="0"/>
              <a:t>Grootte van de doorgestuurde beelden</a:t>
            </a:r>
          </a:p>
          <a:p>
            <a:endParaRPr lang="nl-BE" dirty="0"/>
          </a:p>
          <a:p>
            <a:r>
              <a:rPr lang="nl-BE" dirty="0"/>
              <a:t>Aantal doorgestuurde beelden per seconde</a:t>
            </a:r>
          </a:p>
          <a:p>
            <a:pPr lvl="1"/>
            <a:r>
              <a:rPr lang="nl-BE" dirty="0"/>
              <a:t>24 … 50 frames per second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42" y="3746318"/>
            <a:ext cx="4833257" cy="316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06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22755" cy="619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0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Beeldverwerking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/>
              <a:t>Het concept pixel </a:t>
            </a:r>
            <a:r>
              <a:rPr lang="nl-BE" dirty="0">
                <a:sym typeface="Wingdings" panose="05000000000000000000" pitchFamily="2" charset="2"/>
              </a:rPr>
              <a:t> 1 dot op een figuur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R waarde: integer in [0..255] (rood-waarde)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G waarde: integer in [0,255] (groen-waarde)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B waarde: integer in [0..255] (blauw-waarde)</a:t>
            </a:r>
          </a:p>
          <a:p>
            <a:pPr lvl="1"/>
            <a:endParaRPr lang="nl-BE" dirty="0">
              <a:sym typeface="Wingdings" panose="05000000000000000000" pitchFamily="2" charset="2"/>
            </a:endParaRPr>
          </a:p>
          <a:p>
            <a:r>
              <a:rPr lang="nl-BE" b="1" dirty="0">
                <a:sym typeface="Wingdings" panose="05000000000000000000" pitchFamily="2" charset="2"/>
              </a:rPr>
              <a:t>Beeld/figuur</a:t>
            </a:r>
            <a:r>
              <a:rPr lang="nl-BE" dirty="0">
                <a:sym typeface="Wingdings" panose="05000000000000000000" pitchFamily="2" charset="2"/>
              </a:rPr>
              <a:t>  matrix van pixels</a:t>
            </a:r>
          </a:p>
          <a:p>
            <a:pPr lvl="1"/>
            <a:r>
              <a:rPr lang="nl-BE" u="sng" dirty="0">
                <a:sym typeface="Wingdings" panose="05000000000000000000" pitchFamily="2" charset="2"/>
              </a:rPr>
              <a:t>BMP</a:t>
            </a:r>
            <a:r>
              <a:rPr lang="nl-BE" dirty="0">
                <a:sym typeface="Wingdings" panose="05000000000000000000" pitchFamily="2" charset="2"/>
              </a:rPr>
              <a:t>: niet gecomprimeerde voorstelling</a:t>
            </a:r>
          </a:p>
          <a:p>
            <a:pPr lvl="1"/>
            <a:r>
              <a:rPr lang="nl-BE" u="sng" dirty="0">
                <a:sym typeface="Wingdings" panose="05000000000000000000" pitchFamily="2" charset="2"/>
              </a:rPr>
              <a:t>JPG</a:t>
            </a:r>
            <a:r>
              <a:rPr lang="nl-BE" dirty="0">
                <a:sym typeface="Wingdings" panose="05000000000000000000" pitchFamily="2" charset="2"/>
              </a:rPr>
              <a:t>: gecomprimeerde voorstelling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40941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9676"/>
            <a:ext cx="3838027" cy="28429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AA37FC-234C-63B9-E937-2F9604393F97}"/>
                  </a:ext>
                </a:extLst>
              </p14:cNvPr>
              <p14:cNvContentPartPr/>
              <p14:nvPr/>
            </p14:nvContentPartPr>
            <p14:xfrm>
              <a:off x="-356785" y="2751033"/>
              <a:ext cx="11880" cy="14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AA37FC-234C-63B9-E937-2F9604393F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92425" y="2715393"/>
                <a:ext cx="8352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34AC1B8-7BA5-C479-D27B-C2161EEA0E8F}"/>
              </a:ext>
            </a:extLst>
          </p:cNvPr>
          <p:cNvGrpSpPr/>
          <p:nvPr/>
        </p:nvGrpSpPr>
        <p:grpSpPr>
          <a:xfrm>
            <a:off x="1269186" y="554760"/>
            <a:ext cx="1522800" cy="2874240"/>
            <a:chOff x="3523655" y="801633"/>
            <a:chExt cx="1522800" cy="28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88DCDDA-FBFA-6555-6BB9-B5BEB3018A11}"/>
                    </a:ext>
                  </a:extLst>
                </p14:cNvPr>
                <p14:cNvContentPartPr/>
                <p14:nvPr/>
              </p14:nvContentPartPr>
              <p14:xfrm>
                <a:off x="3523655" y="801633"/>
                <a:ext cx="1522800" cy="1547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88DCDDA-FBFA-6555-6BB9-B5BEB3018A1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88015" y="765633"/>
                  <a:ext cx="1594440" cy="16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A5F9846-1D22-60B2-7646-4AC979B54AD9}"/>
                    </a:ext>
                  </a:extLst>
                </p14:cNvPr>
                <p14:cNvContentPartPr/>
                <p14:nvPr/>
              </p14:nvContentPartPr>
              <p14:xfrm>
                <a:off x="3607895" y="2563473"/>
                <a:ext cx="751680" cy="1112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A5F9846-1D22-60B2-7646-4AC979B54AD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71895" y="2527833"/>
                  <a:ext cx="823320" cy="118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C4429A5-CB75-3ED1-A534-C9CA06F9D1C8}"/>
              </a:ext>
            </a:extLst>
          </p:cNvPr>
          <p:cNvSpPr txBox="1"/>
          <p:nvPr/>
        </p:nvSpPr>
        <p:spPr>
          <a:xfrm>
            <a:off x="4130565" y="2289369"/>
            <a:ext cx="344865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ENKEL DE MATRIXBEWERKINGEN KUNNEN</a:t>
            </a:r>
          </a:p>
        </p:txBody>
      </p:sp>
    </p:spTree>
    <p:extLst>
      <p:ext uri="{BB962C8B-B14F-4D97-AF65-F5344CB8AC3E}">
        <p14:creationId xmlns:p14="http://schemas.microsoft.com/office/powerpoint/2010/main" val="135667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Beeldverwerking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0000" y="1196752"/>
            <a:ext cx="8334000" cy="4428000"/>
          </a:xfrm>
        </p:spPr>
        <p:txBody>
          <a:bodyPr/>
          <a:lstStyle/>
          <a:p>
            <a:pPr marL="0" indent="0">
              <a:buNone/>
            </a:pPr>
            <a:r>
              <a:rPr lang="nl-BE" sz="1800" dirty="0"/>
              <a:t>1: Kleuren naar keuze wegfilteren</a:t>
            </a:r>
          </a:p>
          <a:p>
            <a:pPr marL="0" indent="0">
              <a:buNone/>
            </a:pPr>
            <a:r>
              <a:rPr lang="nl-BE" sz="1800" dirty="0"/>
              <a:t>2: negatief van het beeld nemen</a:t>
            </a:r>
          </a:p>
          <a:p>
            <a:pPr marL="0" indent="0">
              <a:buNone/>
            </a:pPr>
            <a:r>
              <a:rPr lang="nl-BE" sz="1800" dirty="0"/>
              <a:t>3: zwart/wit beeld maken</a:t>
            </a:r>
          </a:p>
          <a:p>
            <a:pPr marL="0" indent="0">
              <a:buNone/>
            </a:pPr>
            <a:r>
              <a:rPr lang="nl-BE" sz="1800" dirty="0"/>
              <a:t>4: een beeld met enkel grijswaarden maken</a:t>
            </a:r>
          </a:p>
          <a:p>
            <a:pPr marL="0" indent="0">
              <a:buNone/>
            </a:pPr>
            <a:r>
              <a:rPr lang="nl-BE" sz="1800" dirty="0"/>
              <a:t>5: een beeld verduisteren of verhelderen</a:t>
            </a:r>
          </a:p>
          <a:p>
            <a:pPr marL="0" indent="0">
              <a:buNone/>
            </a:pPr>
            <a:r>
              <a:rPr lang="nl-BE" sz="1800" dirty="0"/>
              <a:t>6: een beeld horizontaal spiegelen</a:t>
            </a:r>
          </a:p>
          <a:p>
            <a:pPr marL="0" indent="0">
              <a:buNone/>
            </a:pPr>
            <a:r>
              <a:rPr lang="nl-BE" sz="1800" dirty="0"/>
              <a:t>7: een beeld roteren</a:t>
            </a:r>
          </a:p>
          <a:p>
            <a:pPr marL="0" indent="0">
              <a:buNone/>
            </a:pPr>
            <a:r>
              <a:rPr lang="nl-BE" sz="1800" dirty="0"/>
              <a:t>8: een beeld vervagen</a:t>
            </a:r>
          </a:p>
          <a:p>
            <a:pPr marL="0" indent="0">
              <a:buNone/>
            </a:pPr>
            <a:r>
              <a:rPr lang="nl-BE" sz="1800" dirty="0"/>
              <a:t>9: een beeld </a:t>
            </a:r>
            <a:r>
              <a:rPr lang="nl-BE" sz="1800" dirty="0" err="1"/>
              <a:t>herscaleren</a:t>
            </a:r>
            <a:endParaRPr lang="nl-BE" sz="1800" dirty="0"/>
          </a:p>
          <a:p>
            <a:pPr marL="0" indent="0">
              <a:buNone/>
            </a:pPr>
            <a:r>
              <a:rPr lang="nl-BE" sz="1800" dirty="0"/>
              <a:t>10: een groene rand van 5 pixels breed rond figuur</a:t>
            </a:r>
          </a:p>
          <a:p>
            <a:pPr marL="0" indent="0">
              <a:buNone/>
            </a:pPr>
            <a:r>
              <a:rPr lang="nl-BE" sz="1800" dirty="0"/>
              <a:t>11: </a:t>
            </a:r>
            <a:r>
              <a:rPr lang="nl-BE" sz="1800" dirty="0" err="1"/>
              <a:t>edge</a:t>
            </a:r>
            <a:r>
              <a:rPr lang="nl-BE" sz="1800" dirty="0"/>
              <a:t> </a:t>
            </a:r>
            <a:r>
              <a:rPr lang="nl-BE" sz="1800" dirty="0" err="1"/>
              <a:t>detection</a:t>
            </a:r>
            <a:endParaRPr lang="nl-BE" sz="1800" dirty="0"/>
          </a:p>
          <a:p>
            <a:pPr marL="0" indent="0">
              <a:buNone/>
            </a:pPr>
            <a:r>
              <a:rPr lang="nl-BE" sz="1800" dirty="0"/>
              <a:t>12: afsluiten van het programma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064" y="-15974"/>
            <a:ext cx="3233936" cy="242545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743" y="2409477"/>
            <a:ext cx="2547257" cy="381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28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Beeldverwerking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96" y="2271210"/>
            <a:ext cx="2295740" cy="179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echte verbindingslijn met pijl 4"/>
          <p:cNvCxnSpPr/>
          <p:nvPr/>
        </p:nvCxnSpPr>
        <p:spPr>
          <a:xfrm flipV="1">
            <a:off x="3915933" y="1765680"/>
            <a:ext cx="648072" cy="8068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/>
          <p:nvPr/>
        </p:nvCxnSpPr>
        <p:spPr>
          <a:xfrm>
            <a:off x="3915933" y="3004287"/>
            <a:ext cx="5679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>
            <a:off x="3915933" y="3508676"/>
            <a:ext cx="648072" cy="7342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714" y="318246"/>
            <a:ext cx="2013805" cy="1574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88" y="2314672"/>
            <a:ext cx="2013805" cy="1574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566" y="4402904"/>
            <a:ext cx="2013805" cy="1574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kstvak 10">
            <a:extLst>
              <a:ext uri="{FF2B5EF4-FFF2-40B4-BE49-F238E27FC236}">
                <a16:creationId xmlns:a16="http://schemas.microsoft.com/office/drawing/2014/main" id="{A9B49EF7-3B4C-4538-99C4-4F2D2607E8CE}"/>
              </a:ext>
            </a:extLst>
          </p:cNvPr>
          <p:cNvSpPr txBox="1"/>
          <p:nvPr/>
        </p:nvSpPr>
        <p:spPr>
          <a:xfrm>
            <a:off x="7474017" y="828505"/>
            <a:ext cx="11079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r_in</a:t>
            </a:r>
            <a:endParaRPr lang="nl-BE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kstvak 11">
            <a:extLst>
              <a:ext uri="{FF2B5EF4-FFF2-40B4-BE49-F238E27FC236}">
                <a16:creationId xmlns:a16="http://schemas.microsoft.com/office/drawing/2014/main" id="{87F05076-4DC5-4605-9F83-293A70AE3660}"/>
              </a:ext>
            </a:extLst>
          </p:cNvPr>
          <p:cNvSpPr txBox="1"/>
          <p:nvPr/>
        </p:nvSpPr>
        <p:spPr>
          <a:xfrm>
            <a:off x="7546530" y="2783802"/>
            <a:ext cx="11079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g_in</a:t>
            </a:r>
            <a:endParaRPr lang="nl-BE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kstvak 12">
            <a:extLst>
              <a:ext uri="{FF2B5EF4-FFF2-40B4-BE49-F238E27FC236}">
                <a16:creationId xmlns:a16="http://schemas.microsoft.com/office/drawing/2014/main" id="{CD7B7ED2-C014-4F97-AD38-947636A0E37F}"/>
              </a:ext>
            </a:extLst>
          </p:cNvPr>
          <p:cNvSpPr txBox="1"/>
          <p:nvPr/>
        </p:nvSpPr>
        <p:spPr>
          <a:xfrm>
            <a:off x="7546530" y="4969373"/>
            <a:ext cx="11079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b_in</a:t>
            </a:r>
            <a:endParaRPr lang="nl-BE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kstvak 10">
            <a:extLst>
              <a:ext uri="{FF2B5EF4-FFF2-40B4-BE49-F238E27FC236}">
                <a16:creationId xmlns:a16="http://schemas.microsoft.com/office/drawing/2014/main" id="{27F772BD-0D58-4DE5-B901-264486931B59}"/>
              </a:ext>
            </a:extLst>
          </p:cNvPr>
          <p:cNvSpPr txBox="1"/>
          <p:nvPr/>
        </p:nvSpPr>
        <p:spPr>
          <a:xfrm>
            <a:off x="5243103" y="14229"/>
            <a:ext cx="189346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r_in.shape</a:t>
            </a:r>
            <a:r>
              <a:rPr lang="nl-B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</p:txBody>
      </p:sp>
      <p:sp>
        <p:nvSpPr>
          <p:cNvPr id="18" name="Tekstvak 10">
            <a:extLst>
              <a:ext uri="{FF2B5EF4-FFF2-40B4-BE49-F238E27FC236}">
                <a16:creationId xmlns:a16="http://schemas.microsoft.com/office/drawing/2014/main" id="{E33DA55E-3675-4353-A85F-7722B2F9C0AF}"/>
              </a:ext>
            </a:extLst>
          </p:cNvPr>
          <p:cNvSpPr txBox="1"/>
          <p:nvPr/>
        </p:nvSpPr>
        <p:spPr>
          <a:xfrm rot="16200000">
            <a:off x="4030734" y="928533"/>
            <a:ext cx="189346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r_in.shape</a:t>
            </a:r>
            <a:r>
              <a:rPr lang="nl-B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</a:p>
        </p:txBody>
      </p:sp>
      <p:sp>
        <p:nvSpPr>
          <p:cNvPr id="19" name="Tekstvak 10">
            <a:extLst>
              <a:ext uri="{FF2B5EF4-FFF2-40B4-BE49-F238E27FC236}">
                <a16:creationId xmlns:a16="http://schemas.microsoft.com/office/drawing/2014/main" id="{5AC64090-7471-43D2-B964-B3C23F3B3639}"/>
              </a:ext>
            </a:extLst>
          </p:cNvPr>
          <p:cNvSpPr txBox="1"/>
          <p:nvPr/>
        </p:nvSpPr>
        <p:spPr>
          <a:xfrm>
            <a:off x="5251810" y="1969303"/>
            <a:ext cx="189346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g_in.shape</a:t>
            </a:r>
            <a:r>
              <a:rPr lang="nl-B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</p:txBody>
      </p:sp>
      <p:sp>
        <p:nvSpPr>
          <p:cNvPr id="20" name="Tekstvak 10">
            <a:extLst>
              <a:ext uri="{FF2B5EF4-FFF2-40B4-BE49-F238E27FC236}">
                <a16:creationId xmlns:a16="http://schemas.microsoft.com/office/drawing/2014/main" id="{7BFDF016-99E6-4EA6-8961-E72F031CBA89}"/>
              </a:ext>
            </a:extLst>
          </p:cNvPr>
          <p:cNvSpPr txBox="1"/>
          <p:nvPr/>
        </p:nvSpPr>
        <p:spPr>
          <a:xfrm rot="16200000">
            <a:off x="4039441" y="2883607"/>
            <a:ext cx="189346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g_in.shape</a:t>
            </a:r>
            <a:r>
              <a:rPr lang="nl-B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</a:p>
        </p:txBody>
      </p:sp>
      <p:sp>
        <p:nvSpPr>
          <p:cNvPr id="21" name="Tekstvak 10">
            <a:extLst>
              <a:ext uri="{FF2B5EF4-FFF2-40B4-BE49-F238E27FC236}">
                <a16:creationId xmlns:a16="http://schemas.microsoft.com/office/drawing/2014/main" id="{32CC52AB-C4B9-487A-A3AE-EFF8F41B6B72}"/>
              </a:ext>
            </a:extLst>
          </p:cNvPr>
          <p:cNvSpPr txBox="1"/>
          <p:nvPr/>
        </p:nvSpPr>
        <p:spPr>
          <a:xfrm>
            <a:off x="5260517" y="4068071"/>
            <a:ext cx="189346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b_in.shape</a:t>
            </a:r>
            <a:r>
              <a:rPr lang="nl-B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</p:txBody>
      </p:sp>
      <p:sp>
        <p:nvSpPr>
          <p:cNvPr id="22" name="Tekstvak 10">
            <a:extLst>
              <a:ext uri="{FF2B5EF4-FFF2-40B4-BE49-F238E27FC236}">
                <a16:creationId xmlns:a16="http://schemas.microsoft.com/office/drawing/2014/main" id="{3082B6CD-8CF6-45C3-B190-FF1F3DD0CB09}"/>
              </a:ext>
            </a:extLst>
          </p:cNvPr>
          <p:cNvSpPr txBox="1"/>
          <p:nvPr/>
        </p:nvSpPr>
        <p:spPr>
          <a:xfrm rot="16200000">
            <a:off x="4048148" y="4982375"/>
            <a:ext cx="189346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b_in.shape</a:t>
            </a:r>
            <a:r>
              <a:rPr lang="nl-B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</a:p>
        </p:txBody>
      </p:sp>
      <p:sp>
        <p:nvSpPr>
          <p:cNvPr id="23" name="Tekstvak 10">
            <a:extLst>
              <a:ext uri="{FF2B5EF4-FFF2-40B4-BE49-F238E27FC236}">
                <a16:creationId xmlns:a16="http://schemas.microsoft.com/office/drawing/2014/main" id="{8FBD794F-DC07-4A2C-83B2-DBF1C4C24383}"/>
              </a:ext>
            </a:extLst>
          </p:cNvPr>
          <p:cNvSpPr txBox="1"/>
          <p:nvPr/>
        </p:nvSpPr>
        <p:spPr>
          <a:xfrm>
            <a:off x="81162" y="4969373"/>
            <a:ext cx="3733714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17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Hoogte</a:t>
            </a:r>
            <a:r>
              <a:rPr lang="nl-B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nl-BE" sz="17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Breedte</a:t>
            </a:r>
          </a:p>
          <a:p>
            <a:pPr algn="ctr"/>
            <a:r>
              <a:rPr lang="nl-B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r_in.shape</a:t>
            </a:r>
            <a:r>
              <a:rPr lang="nl-B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 </a:t>
            </a:r>
            <a:r>
              <a:rPr lang="nl-B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r_in.shape</a:t>
            </a:r>
            <a:r>
              <a:rPr lang="nl-B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  <a:p>
            <a:pPr algn="ctr"/>
            <a:r>
              <a:rPr lang="nl-B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g_in.shape</a:t>
            </a:r>
            <a:r>
              <a:rPr lang="nl-B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 </a:t>
            </a:r>
            <a:r>
              <a:rPr lang="nl-B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g_in.shape</a:t>
            </a:r>
            <a:r>
              <a:rPr lang="nl-B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  <a:p>
            <a:pPr algn="ctr"/>
            <a:r>
              <a:rPr lang="nl-B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b_in.shape</a:t>
            </a:r>
            <a:r>
              <a:rPr lang="nl-B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 </a:t>
            </a:r>
            <a:r>
              <a:rPr lang="nl-B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b_in.shape</a:t>
            </a:r>
            <a:r>
              <a:rPr lang="nl-B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  <a:p>
            <a:pPr algn="ctr"/>
            <a:endParaRPr lang="nl-BE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83757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KU Leuven">
      <a:dk1>
        <a:srgbClr val="2F4D5D"/>
      </a:dk1>
      <a:lt1>
        <a:srgbClr val="FFFFFF"/>
      </a:lt1>
      <a:dk2>
        <a:srgbClr val="A7A7A7"/>
      </a:dk2>
      <a:lt2>
        <a:srgbClr val="535353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0000FF"/>
      </a:hlink>
      <a:folHlink>
        <a:srgbClr val="FF00FF"/>
      </a:folHlink>
    </a:clrScheme>
    <a:fontScheme name="KU Leuve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KU Leuve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2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2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KU Leuven">
  <a:themeElements>
    <a:clrScheme name="KU Leuve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0000FF"/>
      </a:hlink>
      <a:folHlink>
        <a:srgbClr val="FF00FF"/>
      </a:folHlink>
    </a:clrScheme>
    <a:fontScheme name="KU Leuve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KU Leuve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2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2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1498</Words>
  <Application>Microsoft Office PowerPoint</Application>
  <PresentationFormat>On-screen Show (4:3)</PresentationFormat>
  <Paragraphs>289</Paragraphs>
  <Slides>46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Arial Rounded MT Bold</vt:lpstr>
      <vt:lpstr>Calibri</vt:lpstr>
      <vt:lpstr>Consolas</vt:lpstr>
      <vt:lpstr>Courier New</vt:lpstr>
      <vt:lpstr>Garamond</vt:lpstr>
      <vt:lpstr>KU Leuven</vt:lpstr>
      <vt:lpstr>Computationeel denken Hoorcollege 9</vt:lpstr>
      <vt:lpstr>PowerPoint Presentation</vt:lpstr>
      <vt:lpstr>Beeldverwerking</vt:lpstr>
      <vt:lpstr>Beeldverwerking</vt:lpstr>
      <vt:lpstr>PowerPoint Presentation</vt:lpstr>
      <vt:lpstr>Beeldverwerking</vt:lpstr>
      <vt:lpstr>PowerPoint Presentation</vt:lpstr>
      <vt:lpstr>Beeldverwerking</vt:lpstr>
      <vt:lpstr>Beeldverwerking</vt:lpstr>
      <vt:lpstr>Beeldverwerking</vt:lpstr>
      <vt:lpstr>2: negatief van het beeld nemen</vt:lpstr>
      <vt:lpstr>4: een beeld met enkel grijswaarden</vt:lpstr>
      <vt:lpstr>7: een beeld roteren</vt:lpstr>
      <vt:lpstr>PowerPoint Presentation</vt:lpstr>
      <vt:lpstr>Let us zoom in…</vt:lpstr>
      <vt:lpstr>Structuur van de oplossing</vt:lpstr>
      <vt:lpstr>1: Twee kleuren wegfilteren</vt:lpstr>
      <vt:lpstr>PowerPoint Presentation</vt:lpstr>
      <vt:lpstr>2: negatief van het beeld nemen</vt:lpstr>
      <vt:lpstr>PowerPoint Presentation</vt:lpstr>
      <vt:lpstr>4: een beeld met enkel grijswaarden maken</vt:lpstr>
      <vt:lpstr>PowerPoint Presentation</vt:lpstr>
      <vt:lpstr>7: een beeld roteren</vt:lpstr>
      <vt:lpstr>PowerPoint Presentation</vt:lpstr>
      <vt:lpstr>NumPy, Pillow en Scipy</vt:lpstr>
      <vt:lpstr>PowerPoint Presentation</vt:lpstr>
      <vt:lpstr>PowerPoint Presentation</vt:lpstr>
      <vt:lpstr>PowerPoint Presentation</vt:lpstr>
      <vt:lpstr>PowerPoint Presentation</vt:lpstr>
      <vt:lpstr>Beeldverwerking – makkelijk&gt;moeilijk</vt:lpstr>
      <vt:lpstr>Beeldverwerking</vt:lpstr>
      <vt:lpstr>2D arrays versus 3D arrays</vt:lpstr>
      <vt:lpstr>Beeldverwerking met één 3D array</vt:lpstr>
      <vt:lpstr>Beeldverwerking met drie 2D arrays</vt:lpstr>
      <vt:lpstr>Uitbreidingen</vt:lpstr>
      <vt:lpstr>Hoeveel plaats nemen beelden in?</vt:lpstr>
      <vt:lpstr>bits en bytes</vt:lpstr>
      <vt:lpstr>bits en bytes</vt:lpstr>
      <vt:lpstr>bits en bytes</vt:lpstr>
      <vt:lpstr>Bits en bytes</vt:lpstr>
      <vt:lpstr>Formaat van beelden</vt:lpstr>
      <vt:lpstr>Compressie van beelden</vt:lpstr>
      <vt:lpstr>PowerPoint Presentation</vt:lpstr>
      <vt:lpstr>Compressie van beelden</vt:lpstr>
      <vt:lpstr>En wat met video?</vt:lpstr>
      <vt:lpstr>En wat met video?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Computationeel denken hoorcollege 8</dc:title>
  <dc:creator>Vincent Naessens</dc:creator>
  <cp:lastModifiedBy>Arno Gaelens</cp:lastModifiedBy>
  <cp:revision>35</cp:revision>
  <dcterms:created xsi:type="dcterms:W3CDTF">2020-05-05T14:15:45Z</dcterms:created>
  <dcterms:modified xsi:type="dcterms:W3CDTF">2023-12-16T17:34:18Z</dcterms:modified>
</cp:coreProperties>
</file>